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8" r:id="rId1"/>
  </p:sldMasterIdLst>
  <p:sldIdLst>
    <p:sldId id="256" r:id="rId2"/>
    <p:sldId id="257" r:id="rId3"/>
    <p:sldId id="258" r:id="rId4"/>
    <p:sldId id="259" r:id="rId5"/>
    <p:sldId id="260" r:id="rId6"/>
    <p:sldId id="261" r:id="rId7"/>
    <p:sldId id="265" r:id="rId8"/>
    <p:sldId id="262" r:id="rId9"/>
    <p:sldId id="264" r:id="rId10"/>
    <p:sldId id="263" r:id="rId11"/>
    <p:sldId id="266"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27" d="100"/>
          <a:sy n="127" d="100"/>
        </p:scale>
        <p:origin x="-552" y="-11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3640059"/>
            <a:ext cx="8458200" cy="916781"/>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F2B4974-33E2-7D48-99CE-B78890A5703F}" type="datetimeFigureOut">
              <a:rPr lang="en-US" smtClean="0"/>
              <a:pPr/>
              <a:t>11/11/19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4855464"/>
            <a:ext cx="758952" cy="185166"/>
          </a:xfrm>
        </p:spPr>
        <p:txBody>
          <a:bodyPr/>
          <a:lstStyle/>
          <a:p>
            <a:fld id="{511C6279-1779-C94E-9A9C-EF00218A88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2B4974-33E2-7D48-99CE-B78890A5703F}" type="datetimeFigureOut">
              <a:rPr lang="en-US" smtClean="0"/>
              <a:pPr/>
              <a:t>11/11/19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C6279-1779-C94E-9A9C-EF00218A88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11957"/>
            <a:ext cx="18288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411957"/>
            <a:ext cx="62484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2B4974-33E2-7D48-99CE-B78890A5703F}" type="datetimeFigureOut">
              <a:rPr lang="en-US" smtClean="0"/>
              <a:pPr/>
              <a:t>11/11/19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C6279-1779-C94E-9A9C-EF00218A88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F2B4974-33E2-7D48-99CE-B78890A5703F}" type="datetimeFigureOut">
              <a:rPr lang="en-US" smtClean="0"/>
              <a:pPr/>
              <a:t>11/11/19</a:t>
            </a:fld>
            <a:endParaRPr lang="en-US"/>
          </a:p>
        </p:txBody>
      </p:sp>
      <p:sp>
        <p:nvSpPr>
          <p:cNvPr id="19" name="Footer Placeholder 18"/>
          <p:cNvSpPr>
            <a:spLocks noGrp="1"/>
          </p:cNvSpPr>
          <p:nvPr>
            <p:ph type="ftr" sz="quarter" idx="11"/>
          </p:nvPr>
        </p:nvSpPr>
        <p:spPr>
          <a:xfrm>
            <a:off x="3581400" y="57150"/>
            <a:ext cx="2895600" cy="216694"/>
          </a:xfrm>
        </p:spPr>
        <p:txBody>
          <a:bodyPr/>
          <a:lstStyle/>
          <a:p>
            <a:endParaRPr lang="en-US"/>
          </a:p>
        </p:txBody>
      </p:sp>
      <p:sp>
        <p:nvSpPr>
          <p:cNvPr id="16" name="Slide Number Placeholder 15"/>
          <p:cNvSpPr>
            <a:spLocks noGrp="1"/>
          </p:cNvSpPr>
          <p:nvPr>
            <p:ph type="sldNum" sz="quarter" idx="12"/>
          </p:nvPr>
        </p:nvSpPr>
        <p:spPr>
          <a:xfrm>
            <a:off x="8229600" y="4855464"/>
            <a:ext cx="758952" cy="185166"/>
          </a:xfrm>
        </p:spPr>
        <p:txBody>
          <a:bodyPr/>
          <a:lstStyle/>
          <a:p>
            <a:fld id="{511C6279-1779-C94E-9A9C-EF00218A88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F2B4974-33E2-7D48-99CE-B78890A5703F}" type="datetimeFigureOut">
              <a:rPr lang="en-US" smtClean="0"/>
              <a:pPr/>
              <a:t>11/11/19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11C6279-1779-C94E-9A9C-EF00218A8825}" type="slidenum">
              <a:rPr lang="en-US" smtClean="0"/>
              <a:pPr/>
              <a:t>‹#›</a:t>
            </a:fld>
            <a:endParaRPr lang="en-US"/>
          </a:p>
        </p:txBody>
      </p:sp>
      <p:sp>
        <p:nvSpPr>
          <p:cNvPr id="8" name="Title 7"/>
          <p:cNvSpPr>
            <a:spLocks noGrp="1"/>
          </p:cNvSpPr>
          <p:nvPr>
            <p:ph type="title"/>
          </p:nvPr>
        </p:nvSpPr>
        <p:spPr>
          <a:xfrm>
            <a:off x="180475" y="2210314"/>
            <a:ext cx="8686800" cy="888619"/>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342900"/>
            <a:ext cx="8686800" cy="630936"/>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F2B4974-33E2-7D48-99CE-B78890A5703F}" type="datetimeFigureOut">
              <a:rPr lang="en-US" smtClean="0"/>
              <a:pPr/>
              <a:t>11/11/19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11C6279-1779-C94E-9A9C-EF00218A88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4057650"/>
            <a:ext cx="8610600" cy="661988"/>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F2B4974-33E2-7D48-99CE-B78890A5703F}" type="datetimeFigureOut">
              <a:rPr lang="en-US" smtClean="0"/>
              <a:pPr/>
              <a:t>11/11/19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4857750"/>
            <a:ext cx="762000" cy="185166"/>
          </a:xfrm>
        </p:spPr>
        <p:txBody>
          <a:bodyPr/>
          <a:lstStyle/>
          <a:p>
            <a:fld id="{511C6279-1779-C94E-9A9C-EF00218A8825}" type="slidenum">
              <a:rPr lang="en-US" smtClean="0"/>
              <a:pPr/>
              <a:t>‹#›</a:t>
            </a:fld>
            <a:endParaRPr lang="en-US"/>
          </a:p>
        </p:txBody>
      </p:sp>
      <p:sp>
        <p:nvSpPr>
          <p:cNvPr id="11" name="Straight Connector 10"/>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342900"/>
            <a:ext cx="8686800" cy="630936"/>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F2B4974-33E2-7D48-99CE-B78890A5703F}" type="datetimeFigureOut">
              <a:rPr lang="en-US" smtClean="0"/>
              <a:pPr/>
              <a:t>11/11/19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C6279-1779-C94E-9A9C-EF00218A88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F2B4974-33E2-7D48-99CE-B78890A5703F}" type="datetimeFigureOut">
              <a:rPr lang="en-US" smtClean="0"/>
              <a:pPr/>
              <a:t>11/11/19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C6279-1779-C94E-9A9C-EF00218A88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4114800"/>
            <a:ext cx="8458200" cy="390525"/>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F2B4974-33E2-7D48-99CE-B78890A5703F}" type="datetimeFigureOut">
              <a:rPr lang="en-US" smtClean="0"/>
              <a:pPr/>
              <a:t>11/11/19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C6279-1779-C94E-9A9C-EF00218A88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F2B4974-33E2-7D48-99CE-B78890A5703F}" type="datetimeFigureOut">
              <a:rPr lang="en-US" smtClean="0"/>
              <a:pPr/>
              <a:t>11/11/19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11C6279-1779-C94E-9A9C-EF00218A8825}" type="slidenum">
              <a:rPr lang="en-US" smtClean="0"/>
              <a:pPr/>
              <a:t>‹#›</a:t>
            </a:fld>
            <a:endParaRPr lang="en-US"/>
          </a:p>
        </p:txBody>
      </p:sp>
      <p:sp>
        <p:nvSpPr>
          <p:cNvPr id="17" name="Title 16"/>
          <p:cNvSpPr>
            <a:spLocks noGrp="1"/>
          </p:cNvSpPr>
          <p:nvPr>
            <p:ph type="title"/>
          </p:nvPr>
        </p:nvSpPr>
        <p:spPr>
          <a:xfrm>
            <a:off x="381000" y="3745320"/>
            <a:ext cx="5867400" cy="391716"/>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165622"/>
            <a:ext cx="8686800" cy="33944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57150"/>
            <a:ext cx="2514600" cy="216694"/>
          </a:xfrm>
          <a:prstGeom prst="rect">
            <a:avLst/>
          </a:prstGeom>
        </p:spPr>
        <p:txBody>
          <a:bodyPr vert="horz"/>
          <a:lstStyle>
            <a:lvl1pPr algn="l" eaLnBrk="1" latinLnBrk="0" hangingPunct="1">
              <a:defRPr kumimoji="0" sz="1200">
                <a:solidFill>
                  <a:schemeClr val="accent1">
                    <a:shade val="75000"/>
                  </a:schemeClr>
                </a:solidFill>
              </a:defRPr>
            </a:lvl1pPr>
          </a:lstStyle>
          <a:p>
            <a:fld id="{AF2B4974-33E2-7D48-99CE-B78890A5703F}" type="datetimeFigureOut">
              <a:rPr lang="en-US" smtClean="0"/>
              <a:pPr/>
              <a:t>11/11/19</a:t>
            </a:fld>
            <a:endParaRPr lang="en-US"/>
          </a:p>
        </p:txBody>
      </p:sp>
      <p:sp>
        <p:nvSpPr>
          <p:cNvPr id="28" name="Footer Placeholder 27"/>
          <p:cNvSpPr>
            <a:spLocks noGrp="1"/>
          </p:cNvSpPr>
          <p:nvPr>
            <p:ph type="ftr" sz="quarter" idx="3"/>
          </p:nvPr>
        </p:nvSpPr>
        <p:spPr>
          <a:xfrm>
            <a:off x="3124200" y="57150"/>
            <a:ext cx="3352800" cy="216694"/>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4857751"/>
            <a:ext cx="762000" cy="183356"/>
          </a:xfrm>
          <a:prstGeom prst="rect">
            <a:avLst/>
          </a:prstGeom>
        </p:spPr>
        <p:txBody>
          <a:bodyPr vert="horz"/>
          <a:lstStyle>
            <a:lvl1pPr algn="r" eaLnBrk="1" latinLnBrk="0" hangingPunct="1">
              <a:defRPr kumimoji="0" sz="1200">
                <a:solidFill>
                  <a:schemeClr val="accent1">
                    <a:shade val="75000"/>
                  </a:schemeClr>
                </a:solidFill>
              </a:defRPr>
            </a:lvl1pPr>
          </a:lstStyle>
          <a:p>
            <a:fld id="{511C6279-1779-C94E-9A9C-EF00218A8825}" type="slidenum">
              <a:rPr lang="en-US" smtClean="0"/>
              <a:pPr/>
              <a:t>‹#›</a:t>
            </a:fld>
            <a:endParaRPr lang="en-US"/>
          </a:p>
        </p:txBody>
      </p:sp>
      <p:sp>
        <p:nvSpPr>
          <p:cNvPr id="10" name="Title Placeholder 9"/>
          <p:cNvSpPr>
            <a:spLocks noGrp="1"/>
          </p:cNvSpPr>
          <p:nvPr>
            <p:ph type="title"/>
          </p:nvPr>
        </p:nvSpPr>
        <p:spPr>
          <a:xfrm>
            <a:off x="304800" y="342900"/>
            <a:ext cx="8686800" cy="62865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normAutofit/>
          </a:bodyPr>
          <a:lstStyle/>
          <a:p>
            <a:endParaRPr lang="en-US"/>
          </a:p>
        </p:txBody>
      </p:sp>
      <p:pic>
        <p:nvPicPr>
          <p:cNvPr id="4" name="Picture 3" descr="let_it_shine-title-3-Wide 16x9.jpg"/>
          <p:cNvPicPr>
            <a:picLocks noChangeAspect="1"/>
          </p:cNvPicPr>
          <p:nvPr/>
        </p:nvPicPr>
        <p:blipFill>
          <a:blip r:embed="rId2"/>
          <a:stretch>
            <a:fillRect/>
          </a:stretch>
        </p:blipFill>
        <p:spPr>
          <a:xfrm>
            <a:off x="0" y="0"/>
            <a:ext cx="9144000" cy="5143500"/>
          </a:xfrm>
          <a:prstGeom prst="rect">
            <a:avLst/>
          </a:prstGeom>
        </p:spPr>
      </p:pic>
      <p:sp>
        <p:nvSpPr>
          <p:cNvPr id="5" name="TextBox 4"/>
          <p:cNvSpPr txBox="1"/>
          <p:nvPr/>
        </p:nvSpPr>
        <p:spPr>
          <a:xfrm>
            <a:off x="2857500" y="2083653"/>
            <a:ext cx="5981700" cy="830997"/>
          </a:xfrm>
          <a:prstGeom prst="rect">
            <a:avLst/>
          </a:prstGeom>
          <a:noFill/>
        </p:spPr>
        <p:txBody>
          <a:bodyPr wrap="square" rtlCol="0">
            <a:spAutoFit/>
          </a:bodyPr>
          <a:lstStyle/>
          <a:p>
            <a:pPr algn="ctr"/>
            <a:r>
              <a:rPr lang="en-US" sz="4800" dirty="0" smtClean="0">
                <a:latin typeface="Calibri"/>
                <a:cs typeface="Calibri"/>
              </a:rPr>
              <a:t>The Light of the World</a:t>
            </a:r>
            <a:endParaRPr lang="en-US" sz="4800" dirty="0">
              <a:latin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209990"/>
            <a:ext cx="8686800" cy="4350104"/>
          </a:xfrm>
        </p:spPr>
        <p:txBody>
          <a:bodyPr>
            <a:normAutofit/>
          </a:bodyPr>
          <a:lstStyle/>
          <a:p>
            <a:pPr>
              <a:buNone/>
            </a:pPr>
            <a:r>
              <a:rPr lang="en-US" dirty="0" smtClean="0">
                <a:latin typeface="Calibri"/>
                <a:cs typeface="Calibri"/>
              </a:rPr>
              <a:t>John 20:31 (NLT)</a:t>
            </a:r>
          </a:p>
          <a:p>
            <a:pPr marL="0">
              <a:buNone/>
            </a:pPr>
            <a:r>
              <a:rPr lang="hu-HU" dirty="0" smtClean="0">
                <a:latin typeface="Calibri"/>
                <a:cs typeface="Calibri"/>
              </a:rPr>
              <a:t>But these are written so that you may continue to believe that Jesus is the Messiah, the Son of God, and that by believing in him you will have life by the power of his name.</a:t>
            </a:r>
            <a:endParaRPr lang="en-US" dirty="0" smtClean="0">
              <a:latin typeface="Calibri"/>
              <a:cs typeface="Calibri"/>
            </a:endParaRPr>
          </a:p>
          <a:p>
            <a:pPr marL="0">
              <a:buNone/>
            </a:pPr>
            <a:r>
              <a:rPr lang="hu-HU" sz="2162" dirty="0" smtClean="0">
                <a:latin typeface="Calibri"/>
                <a:cs typeface="Calibri"/>
              </a:rPr>
              <a:t/>
            </a:r>
            <a:br>
              <a:rPr lang="hu-HU" sz="2162" dirty="0" smtClean="0">
                <a:latin typeface="Calibri"/>
                <a:cs typeface="Calibri"/>
              </a:rPr>
            </a:br>
            <a:r>
              <a:rPr lang="hu-HU" sz="2353" dirty="0" smtClean="0"/>
              <a:t/>
            </a:r>
            <a:br>
              <a:rPr lang="hu-HU" sz="2353" dirty="0" smtClean="0"/>
            </a:br>
            <a:endParaRPr lang="en-US" sz="2353" dirty="0" smtClean="0">
              <a:latin typeface="Calibri"/>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descr="tibi.JPG"/>
          <p:cNvPicPr>
            <a:picLocks noGrp="1" noChangeAspect="1"/>
          </p:cNvPicPr>
          <p:nvPr>
            <p:ph idx="1"/>
          </p:nvPr>
        </p:nvPicPr>
        <p:blipFill>
          <a:blip r:embed="rId3"/>
          <a:srcRect/>
          <a:stretch>
            <a:fillRect/>
          </a:stretch>
        </p:blipFill>
        <p:spPr>
          <a:xfrm>
            <a:off x="2880080" y="0"/>
            <a:ext cx="3243144" cy="51435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79991"/>
            <a:ext cx="8686800" cy="4380103"/>
          </a:xfrm>
        </p:spPr>
        <p:txBody>
          <a:bodyPr>
            <a:normAutofit/>
          </a:bodyPr>
          <a:lstStyle/>
          <a:p>
            <a:pPr>
              <a:buNone/>
            </a:pPr>
            <a:r>
              <a:rPr lang="en-US" dirty="0" smtClean="0">
                <a:latin typeface="Calibri"/>
                <a:cs typeface="Calibri"/>
              </a:rPr>
              <a:t>John 8:12 (NLT)</a:t>
            </a:r>
          </a:p>
          <a:p>
            <a:pPr marL="0">
              <a:buNone/>
            </a:pPr>
            <a:r>
              <a:rPr lang="hu-HU" dirty="0" smtClean="0">
                <a:latin typeface="Calibri"/>
                <a:cs typeface="Calibri"/>
              </a:rPr>
              <a:t>Jesus spoke to the people once more and said, “I am the light of the world. If you follow me, you won’t have to walk in darkness, because you will have the light that leads to life.”</a:t>
            </a:r>
            <a:r>
              <a:rPr lang="en-US" dirty="0" smtClean="0">
                <a:latin typeface="Calibri"/>
                <a:cs typeface="Calibri"/>
              </a:rPr>
              <a:t> </a:t>
            </a:r>
            <a:endParaRPr lang="en-US" dirty="0">
              <a:latin typeface="Calibri"/>
              <a:cs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99990"/>
            <a:ext cx="8686800" cy="4360104"/>
          </a:xfrm>
        </p:spPr>
        <p:txBody>
          <a:bodyPr>
            <a:normAutofit/>
          </a:bodyPr>
          <a:lstStyle/>
          <a:p>
            <a:pPr>
              <a:buNone/>
            </a:pPr>
            <a:r>
              <a:rPr lang="en-US" dirty="0" smtClean="0">
                <a:latin typeface="Calibri"/>
                <a:cs typeface="Calibri"/>
              </a:rPr>
              <a:t>John 2:11 (NLT)</a:t>
            </a:r>
          </a:p>
          <a:p>
            <a:pPr marL="0">
              <a:spcBef>
                <a:spcPts val="0"/>
              </a:spcBef>
              <a:buNone/>
            </a:pPr>
            <a:r>
              <a:rPr lang="hu-HU" dirty="0" smtClean="0">
                <a:latin typeface="Calibri"/>
                <a:cs typeface="Calibri"/>
              </a:rPr>
              <a:t>This miraculous sign at Cana in Galilee was the first time Jesus revealed his glory. And his disciples believed in him.</a:t>
            </a:r>
            <a:r>
              <a:rPr lang="en-US" dirty="0" smtClean="0">
                <a:latin typeface="Calibri"/>
                <a:cs typeface="Calibri"/>
              </a:rPr>
              <a:t> </a:t>
            </a:r>
            <a:endParaRPr lang="en-US" dirty="0">
              <a:latin typeface="Calibri"/>
              <a:cs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239988"/>
            <a:ext cx="8686800" cy="4320106"/>
          </a:xfrm>
        </p:spPr>
        <p:txBody>
          <a:bodyPr>
            <a:normAutofit/>
          </a:bodyPr>
          <a:lstStyle/>
          <a:p>
            <a:pPr>
              <a:buNone/>
            </a:pPr>
            <a:r>
              <a:rPr lang="en-US" dirty="0" smtClean="0">
                <a:latin typeface="Calibri"/>
                <a:cs typeface="Calibri"/>
              </a:rPr>
              <a:t>John 9:5 (NLT)</a:t>
            </a:r>
          </a:p>
          <a:p>
            <a:pPr marL="0">
              <a:buNone/>
            </a:pPr>
            <a:r>
              <a:rPr lang="en-US" dirty="0" smtClean="0">
                <a:latin typeface="Calibri"/>
                <a:cs typeface="Calibri"/>
              </a:rPr>
              <a:t>“B</a:t>
            </a:r>
            <a:r>
              <a:rPr lang="hu-HU" dirty="0" smtClean="0">
                <a:latin typeface="Calibri"/>
                <a:cs typeface="Calibri"/>
              </a:rPr>
              <a:t>ut while I am here in the world, I am the light of the world.”</a:t>
            </a:r>
            <a:r>
              <a:rPr lang="en-US" dirty="0" smtClean="0">
                <a:latin typeface="Calibri"/>
                <a:cs typeface="Calibri"/>
              </a:rPr>
              <a:t> </a:t>
            </a:r>
            <a:endParaRPr lang="en-US" dirty="0">
              <a:latin typeface="Calibri"/>
              <a:cs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99990"/>
            <a:ext cx="8686800" cy="4360104"/>
          </a:xfrm>
        </p:spPr>
        <p:txBody>
          <a:bodyPr>
            <a:noAutofit/>
          </a:bodyPr>
          <a:lstStyle/>
          <a:p>
            <a:pPr>
              <a:buNone/>
            </a:pPr>
            <a:r>
              <a:rPr lang="en-US" dirty="0" smtClean="0">
                <a:latin typeface="Calibri"/>
                <a:cs typeface="Calibri"/>
              </a:rPr>
              <a:t>John 9:31-38 (NLT)</a:t>
            </a:r>
          </a:p>
          <a:p>
            <a:pPr marL="0">
              <a:buNone/>
            </a:pPr>
            <a:r>
              <a:rPr lang="hu-HU" baseline="30000" dirty="0" smtClean="0">
                <a:latin typeface="Calibri"/>
                <a:cs typeface="Calibri"/>
              </a:rPr>
              <a:t>31  </a:t>
            </a:r>
            <a:r>
              <a:rPr lang="hu-HU" dirty="0" smtClean="0">
                <a:latin typeface="Calibri"/>
                <a:cs typeface="Calibri"/>
              </a:rPr>
              <a:t>“We know that God doesn’t listen to sinners, but he is ready to hear those who worship him and do his will. </a:t>
            </a:r>
            <a:r>
              <a:rPr lang="hu-HU" baseline="30000" dirty="0" smtClean="0">
                <a:latin typeface="Calibri"/>
                <a:cs typeface="Calibri"/>
              </a:rPr>
              <a:t>32</a:t>
            </a:r>
            <a:r>
              <a:rPr lang="hu-HU" dirty="0" smtClean="0">
                <a:latin typeface="Calibri"/>
                <a:cs typeface="Calibri"/>
              </a:rPr>
              <a:t> Ever since the world began, no one has been able to open the eyes of someone born blind. </a:t>
            </a:r>
            <a:r>
              <a:rPr lang="hu-HU" baseline="30000" dirty="0" smtClean="0">
                <a:latin typeface="Calibri"/>
                <a:cs typeface="Calibri"/>
              </a:rPr>
              <a:t>33 </a:t>
            </a:r>
            <a:r>
              <a:rPr lang="hu-HU" dirty="0" smtClean="0">
                <a:latin typeface="Calibri"/>
                <a:cs typeface="Calibri"/>
              </a:rPr>
              <a:t>If this man were not from God, he couldn’t have done it.” </a:t>
            </a:r>
            <a:endParaRPr lang="hu-HU" dirty="0" smtClean="0">
              <a:latin typeface="Calibri"/>
              <a:cs typeface="Calibri"/>
            </a:endParaRPr>
          </a:p>
          <a:p>
            <a:pPr marL="0">
              <a:buNone/>
            </a:pPr>
            <a:r>
              <a:rPr lang="hu-HU" dirty="0" smtClean="0">
                <a:latin typeface="Calibri"/>
                <a:cs typeface="Calibri"/>
              </a:rPr>
              <a:t> </a:t>
            </a:r>
          </a:p>
          <a:p>
            <a:pPr marL="0">
              <a:buNone/>
            </a:pPr>
            <a:r>
              <a:rPr lang="hu-HU" dirty="0" smtClean="0">
                <a:latin typeface="Calibri"/>
                <a:cs typeface="Calibri"/>
              </a:rPr>
              <a:t/>
            </a:r>
            <a:br>
              <a:rPr lang="hu-HU" dirty="0" smtClean="0">
                <a:latin typeface="Calibri"/>
                <a:cs typeface="Calibri"/>
              </a:rPr>
            </a:br>
            <a:r>
              <a:rPr lang="hu-HU" dirty="0" smtClean="0">
                <a:latin typeface="Calibri"/>
                <a:cs typeface="Calibri"/>
              </a:rPr>
              <a:t/>
            </a:r>
            <a:br>
              <a:rPr lang="hu-HU" dirty="0" smtClean="0">
                <a:latin typeface="Calibri"/>
                <a:cs typeface="Calibri"/>
              </a:rPr>
            </a:br>
            <a:endParaRPr lang="en-US" dirty="0" smtClean="0">
              <a:latin typeface="Calibri"/>
              <a:cs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299985"/>
            <a:ext cx="8686800" cy="4639775"/>
          </a:xfrm>
        </p:spPr>
        <p:txBody>
          <a:bodyPr>
            <a:normAutofit fontScale="62500" lnSpcReduction="20000"/>
          </a:bodyPr>
          <a:lstStyle/>
          <a:p>
            <a:pPr>
              <a:buNone/>
            </a:pPr>
            <a:r>
              <a:rPr lang="en-US" sz="5120" dirty="0" smtClean="0">
                <a:latin typeface="Calibri"/>
                <a:cs typeface="Calibri"/>
              </a:rPr>
              <a:t>John 9:31-38 (NLT)</a:t>
            </a:r>
            <a:endParaRPr lang="en-US" sz="5120" dirty="0" smtClean="0">
              <a:latin typeface="Calibri"/>
              <a:cs typeface="Calibri"/>
            </a:endParaRPr>
          </a:p>
          <a:p>
            <a:pPr marL="0">
              <a:buNone/>
            </a:pPr>
            <a:r>
              <a:rPr lang="hu-HU" sz="5120" baseline="30000" dirty="0" smtClean="0">
                <a:latin typeface="Calibri"/>
                <a:cs typeface="Calibri"/>
              </a:rPr>
              <a:t>34</a:t>
            </a:r>
            <a:r>
              <a:rPr lang="hu-HU" sz="5120" dirty="0" smtClean="0">
                <a:latin typeface="Calibri"/>
                <a:cs typeface="Calibri"/>
              </a:rPr>
              <a:t> “You were born a total sinner!” they answered. “Are you trying to teach us?” And they threw him out of the synagogue</a:t>
            </a:r>
            <a:r>
              <a:rPr lang="hu-HU" sz="5120" dirty="0" smtClean="0">
                <a:latin typeface="Calibri"/>
                <a:cs typeface="Calibri"/>
              </a:rPr>
              <a:t>.</a:t>
            </a:r>
            <a:br>
              <a:rPr lang="hu-HU" sz="5120" dirty="0" smtClean="0">
                <a:latin typeface="Calibri"/>
                <a:cs typeface="Calibri"/>
              </a:rPr>
            </a:br>
            <a:r>
              <a:rPr lang="hu-HU" sz="5120" baseline="30000" dirty="0" smtClean="0">
                <a:latin typeface="Calibri"/>
                <a:cs typeface="Calibri"/>
              </a:rPr>
              <a:t>35</a:t>
            </a:r>
            <a:r>
              <a:rPr lang="hu-HU" sz="5120" dirty="0" smtClean="0">
                <a:latin typeface="Calibri"/>
                <a:cs typeface="Calibri"/>
              </a:rPr>
              <a:t> </a:t>
            </a:r>
            <a:r>
              <a:rPr lang="hu-HU" sz="5120" dirty="0" smtClean="0">
                <a:latin typeface="Calibri"/>
                <a:cs typeface="Calibri"/>
              </a:rPr>
              <a:t>When Jesus heard what had happened, he found the man and asked, “Do you believe in the Son of Man?</a:t>
            </a:r>
            <a:r>
              <a:rPr lang="hu-HU" sz="5120" dirty="0" smtClean="0">
                <a:latin typeface="Calibri"/>
                <a:cs typeface="Calibri"/>
              </a:rPr>
              <a:t>”</a:t>
            </a:r>
          </a:p>
          <a:p>
            <a:pPr marL="0">
              <a:buNone/>
            </a:pPr>
            <a:r>
              <a:rPr lang="hu-HU" sz="5120" baseline="30000" dirty="0" smtClean="0">
                <a:latin typeface="Calibri"/>
                <a:cs typeface="Calibri"/>
              </a:rPr>
              <a:t>36</a:t>
            </a:r>
            <a:r>
              <a:rPr lang="hu-HU" sz="5120" dirty="0" smtClean="0">
                <a:latin typeface="Calibri"/>
                <a:cs typeface="Calibri"/>
              </a:rPr>
              <a:t> </a:t>
            </a:r>
            <a:r>
              <a:rPr lang="hu-HU" sz="5120" dirty="0" smtClean="0">
                <a:latin typeface="Calibri"/>
                <a:cs typeface="Calibri"/>
              </a:rPr>
              <a:t>The man answered, “Who is he, sir? I want to believe in him.”</a:t>
            </a:r>
            <a:r>
              <a:rPr lang="hu-HU" sz="4645" dirty="0" smtClean="0">
                <a:latin typeface="Calibri"/>
                <a:cs typeface="Calibri"/>
              </a:rPr>
              <a:t/>
            </a:r>
            <a:br>
              <a:rPr lang="hu-HU" sz="4645" dirty="0" smtClean="0">
                <a:latin typeface="Calibri"/>
                <a:cs typeface="Calibri"/>
              </a:rPr>
            </a:br>
            <a:r>
              <a:rPr lang="hu-HU" sz="2162" dirty="0" smtClean="0">
                <a:latin typeface="Calibri"/>
                <a:cs typeface="Calibri"/>
              </a:rPr>
              <a:t/>
            </a:r>
            <a:br>
              <a:rPr lang="hu-HU" sz="2162" dirty="0" smtClean="0">
                <a:latin typeface="Calibri"/>
                <a:cs typeface="Calibri"/>
              </a:rPr>
            </a:br>
            <a:r>
              <a:rPr lang="hu-HU" sz="2353" dirty="0" smtClean="0"/>
              <a:t/>
            </a:r>
            <a:br>
              <a:rPr lang="hu-HU" sz="2353" dirty="0" smtClean="0"/>
            </a:br>
            <a:endParaRPr lang="en-US" sz="2353" dirty="0" smtClean="0">
              <a:latin typeface="Calibri"/>
              <a:cs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89991"/>
            <a:ext cx="8686800" cy="4370103"/>
          </a:xfrm>
        </p:spPr>
        <p:txBody>
          <a:bodyPr>
            <a:normAutofit/>
          </a:bodyPr>
          <a:lstStyle/>
          <a:p>
            <a:pPr marL="0">
              <a:buNone/>
            </a:pPr>
            <a:r>
              <a:rPr lang="en-US" dirty="0" smtClean="0">
                <a:latin typeface="Calibri"/>
                <a:cs typeface="Calibri"/>
              </a:rPr>
              <a:t>John 9:31-38 (NLT</a:t>
            </a:r>
            <a:r>
              <a:rPr lang="en-US" dirty="0" smtClean="0">
                <a:latin typeface="Calibri"/>
                <a:cs typeface="Calibri"/>
              </a:rPr>
              <a:t>)</a:t>
            </a:r>
            <a:r>
              <a:rPr lang="hu-HU" dirty="0" smtClean="0">
                <a:latin typeface="Calibri"/>
                <a:cs typeface="Calibri"/>
              </a:rPr>
              <a:t/>
            </a:r>
            <a:br>
              <a:rPr lang="hu-HU" dirty="0" smtClean="0">
                <a:latin typeface="Calibri"/>
                <a:cs typeface="Calibri"/>
              </a:rPr>
            </a:br>
            <a:r>
              <a:rPr lang="hu-HU" baseline="30000" dirty="0" smtClean="0">
                <a:latin typeface="Calibri"/>
                <a:cs typeface="Calibri"/>
              </a:rPr>
              <a:t>37</a:t>
            </a:r>
            <a:r>
              <a:rPr lang="hu-HU" dirty="0" smtClean="0">
                <a:latin typeface="Calibri"/>
                <a:cs typeface="Calibri"/>
              </a:rPr>
              <a:t> “You have seen him,” Jesus said, “and he is speaking to you!” </a:t>
            </a:r>
          </a:p>
          <a:p>
            <a:pPr marL="0">
              <a:buNone/>
            </a:pPr>
            <a:r>
              <a:rPr lang="hu-HU" baseline="30000" dirty="0" smtClean="0">
                <a:latin typeface="Calibri"/>
                <a:cs typeface="Calibri"/>
              </a:rPr>
              <a:t>38</a:t>
            </a:r>
            <a:r>
              <a:rPr lang="hu-HU" dirty="0" smtClean="0">
                <a:latin typeface="Calibri"/>
                <a:cs typeface="Calibri"/>
              </a:rPr>
              <a:t>“Yes, Lord, I believe!” the man said. And he worshiped Jesus.</a:t>
            </a:r>
            <a:r>
              <a:rPr lang="en-US" dirty="0" smtClean="0">
                <a:latin typeface="Calibri"/>
                <a:cs typeface="Calibri"/>
              </a:rPr>
              <a:t> </a:t>
            </a:r>
            <a:r>
              <a:rPr lang="hu-HU" sz="2162" dirty="0" smtClean="0">
                <a:latin typeface="Calibri"/>
                <a:cs typeface="Calibri"/>
              </a:rPr>
              <a:t/>
            </a:r>
            <a:br>
              <a:rPr lang="hu-HU" sz="2162" dirty="0" smtClean="0">
                <a:latin typeface="Calibri"/>
                <a:cs typeface="Calibri"/>
              </a:rPr>
            </a:br>
            <a:r>
              <a:rPr lang="hu-HU" sz="2353" dirty="0" smtClean="0"/>
              <a:t/>
            </a:r>
            <a:br>
              <a:rPr lang="hu-HU" sz="2353" dirty="0" smtClean="0"/>
            </a:br>
            <a:endParaRPr lang="en-US" sz="2353" dirty="0" smtClean="0">
              <a:latin typeface="Calibri"/>
              <a:cs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229989"/>
            <a:ext cx="8686800" cy="4719770"/>
          </a:xfrm>
        </p:spPr>
        <p:txBody>
          <a:bodyPr>
            <a:normAutofit/>
          </a:bodyPr>
          <a:lstStyle/>
          <a:p>
            <a:pPr>
              <a:buNone/>
            </a:pPr>
            <a:r>
              <a:rPr lang="en-US" dirty="0" smtClean="0">
                <a:latin typeface="Calibri"/>
                <a:cs typeface="Calibri"/>
              </a:rPr>
              <a:t>John 12:</a:t>
            </a:r>
            <a:r>
              <a:rPr lang="en-US" dirty="0" smtClean="0">
                <a:latin typeface="Calibri"/>
                <a:cs typeface="Calibri"/>
              </a:rPr>
              <a:t>35 </a:t>
            </a:r>
            <a:r>
              <a:rPr lang="en-US" dirty="0" smtClean="0">
                <a:latin typeface="Calibri"/>
                <a:cs typeface="Calibri"/>
              </a:rPr>
              <a:t>(NLT)</a:t>
            </a:r>
          </a:p>
          <a:p>
            <a:pPr marL="0">
              <a:buNone/>
            </a:pPr>
            <a:r>
              <a:rPr lang="hu-HU" baseline="30000" dirty="0" smtClean="0">
                <a:latin typeface="Calibri"/>
                <a:cs typeface="Calibri"/>
              </a:rPr>
              <a:t>35</a:t>
            </a:r>
            <a:r>
              <a:rPr lang="hu-HU" dirty="0" smtClean="0">
                <a:latin typeface="Calibri"/>
                <a:cs typeface="Calibri"/>
              </a:rPr>
              <a:t> Jesus replied, “My light will shine for you just a little longer. Walk in the light while you can, so the darkness will not overtake you. Those who walk in the darkness cannot see where they are going</a:t>
            </a:r>
            <a:r>
              <a:rPr lang="hu-HU" dirty="0" smtClean="0">
                <a:latin typeface="Calibri"/>
                <a:cs typeface="Calibri"/>
              </a:rPr>
              <a:t>.”</a:t>
            </a:r>
          </a:p>
          <a:p>
            <a:pPr marL="0">
              <a:buNone/>
            </a:pPr>
            <a:r>
              <a:rPr lang="hu-HU" sz="2162" dirty="0" smtClean="0">
                <a:latin typeface="Calibri"/>
                <a:cs typeface="Calibri"/>
              </a:rPr>
              <a:t/>
            </a:r>
            <a:br>
              <a:rPr lang="hu-HU" sz="2162" dirty="0" smtClean="0">
                <a:latin typeface="Calibri"/>
                <a:cs typeface="Calibri"/>
              </a:rPr>
            </a:br>
            <a:r>
              <a:rPr lang="hu-HU" sz="2353" dirty="0" smtClean="0"/>
              <a:t/>
            </a:r>
            <a:br>
              <a:rPr lang="hu-HU" sz="2353" dirty="0" smtClean="0"/>
            </a:br>
            <a:endParaRPr lang="en-US" sz="2353" dirty="0" smtClean="0">
              <a:latin typeface="Calibri"/>
              <a:cs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229989"/>
            <a:ext cx="8686800" cy="4330105"/>
          </a:xfrm>
        </p:spPr>
        <p:txBody>
          <a:bodyPr>
            <a:normAutofit/>
          </a:bodyPr>
          <a:lstStyle/>
          <a:p>
            <a:pPr marL="0">
              <a:buNone/>
            </a:pPr>
            <a:r>
              <a:rPr lang="en-US" dirty="0" smtClean="0">
                <a:latin typeface="Calibri"/>
                <a:cs typeface="Calibri"/>
              </a:rPr>
              <a:t>John 12</a:t>
            </a:r>
            <a:r>
              <a:rPr lang="en-US" dirty="0" smtClean="0">
                <a:latin typeface="Calibri"/>
                <a:cs typeface="Calibri"/>
              </a:rPr>
              <a:t>:46 </a:t>
            </a:r>
            <a:r>
              <a:rPr lang="en-US" dirty="0" smtClean="0">
                <a:latin typeface="Calibri"/>
                <a:cs typeface="Calibri"/>
              </a:rPr>
              <a:t>(NLT</a:t>
            </a:r>
            <a:r>
              <a:rPr lang="en-US" dirty="0" smtClean="0">
                <a:latin typeface="Calibri"/>
                <a:cs typeface="Calibri"/>
              </a:rPr>
              <a:t>)</a:t>
            </a:r>
            <a:r>
              <a:rPr lang="hu-HU" dirty="0" smtClean="0">
                <a:latin typeface="Calibri"/>
                <a:cs typeface="Calibri"/>
              </a:rPr>
              <a:t/>
            </a:r>
            <a:br>
              <a:rPr lang="hu-HU" dirty="0" smtClean="0">
                <a:latin typeface="Calibri"/>
                <a:cs typeface="Calibri"/>
              </a:rPr>
            </a:br>
            <a:r>
              <a:rPr lang="hu-HU" baseline="30000" dirty="0" smtClean="0">
                <a:latin typeface="Calibri"/>
                <a:cs typeface="Calibri"/>
              </a:rPr>
              <a:t>46</a:t>
            </a:r>
            <a:r>
              <a:rPr lang="hu-HU" dirty="0" smtClean="0">
                <a:latin typeface="Calibri"/>
                <a:cs typeface="Calibri"/>
              </a:rPr>
              <a:t> I have come as a light to shine in this dark world, so that all who put their trust in </a:t>
            </a:r>
            <a:r>
              <a:rPr lang="hu-HU" dirty="0" smtClean="0">
                <a:latin typeface="Calibri"/>
                <a:cs typeface="Calibri"/>
              </a:rPr>
              <a:t>me</a:t>
            </a:r>
            <a:br>
              <a:rPr lang="hu-HU" dirty="0" smtClean="0">
                <a:latin typeface="Calibri"/>
                <a:cs typeface="Calibri"/>
              </a:rPr>
            </a:br>
            <a:r>
              <a:rPr lang="hu-HU" dirty="0" smtClean="0">
                <a:latin typeface="Calibri"/>
                <a:cs typeface="Calibri"/>
              </a:rPr>
              <a:t>will </a:t>
            </a:r>
            <a:r>
              <a:rPr lang="hu-HU" dirty="0" smtClean="0">
                <a:latin typeface="Calibri"/>
                <a:cs typeface="Calibri"/>
              </a:rPr>
              <a:t>no longer remain in the dark.</a:t>
            </a:r>
            <a:r>
              <a:rPr lang="en-US" dirty="0" smtClean="0">
                <a:latin typeface="Calibri"/>
                <a:cs typeface="Calibri"/>
              </a:rPr>
              <a:t> </a:t>
            </a:r>
            <a:endParaRPr lang="en-US" dirty="0" smtClean="0">
              <a:latin typeface="Calibri"/>
              <a:cs typeface="Calibri"/>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Trek.thmx</Template>
  <TotalTime>466</TotalTime>
  <Words>471</Words>
  <Application>Microsoft Macintosh PowerPoint</Application>
  <PresentationFormat>On-screen Show (16:9)</PresentationFormat>
  <Paragraphs>23</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Michal Joy Beguin</dc:creator>
  <cp:lastModifiedBy>Michal Joy Beguin</cp:lastModifiedBy>
  <cp:revision>7</cp:revision>
  <dcterms:created xsi:type="dcterms:W3CDTF">2019-11-11T15:50:25Z</dcterms:created>
  <dcterms:modified xsi:type="dcterms:W3CDTF">2019-11-11T19:13:32Z</dcterms:modified>
</cp:coreProperties>
</file>