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20" r:id="rId4"/>
    <p:sldId id="346" r:id="rId5"/>
    <p:sldId id="370" r:id="rId6"/>
    <p:sldId id="374" r:id="rId7"/>
    <p:sldId id="371" r:id="rId8"/>
    <p:sldId id="349" r:id="rId9"/>
    <p:sldId id="372" r:id="rId10"/>
    <p:sldId id="3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263FA2-F12A-48EB-BE63-9B060B8765B2}"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33422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751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81186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2627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263FA2-F12A-48EB-BE63-9B060B8765B2}"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16433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63FA2-F12A-48EB-BE63-9B060B8765B2}"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16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63FA2-F12A-48EB-BE63-9B060B8765B2}"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13165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63FA2-F12A-48EB-BE63-9B060B8765B2}"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0716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63FA2-F12A-48EB-BE63-9B060B8765B2}" type="datetimeFigureOut">
              <a:rPr lang="en-US" smtClean="0"/>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781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7776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57517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63FA2-F12A-48EB-BE63-9B060B8765B2}" type="datetimeFigureOut">
              <a:rPr lang="en-US" smtClean="0"/>
              <a:t>11/24/2020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51A6-B9B8-4736-9062-2B74E8224ACB}" type="slidenum">
              <a:rPr lang="en-US" smtClean="0"/>
              <a:t>‹#›</a:t>
            </a:fld>
            <a:endParaRPr lang="en-US"/>
          </a:p>
        </p:txBody>
      </p:sp>
    </p:spTree>
    <p:extLst>
      <p:ext uri="{BB962C8B-B14F-4D97-AF65-F5344CB8AC3E}">
        <p14:creationId xmlns:p14="http://schemas.microsoft.com/office/powerpoint/2010/main" val="229161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2582" y="2115127"/>
            <a:ext cx="11268363" cy="3077766"/>
          </a:xfrm>
          <a:prstGeom prst="rect">
            <a:avLst/>
          </a:prstGeom>
          <a:noFill/>
        </p:spPr>
        <p:txBody>
          <a:bodyPr wrap="square" rtlCol="0">
            <a:spAutoFit/>
          </a:bodyPr>
          <a:lstStyle/>
          <a:p>
            <a:pPr algn="ctr"/>
            <a:r>
              <a:rPr lang="en-US" sz="16600" dirty="0">
                <a:solidFill>
                  <a:schemeClr val="bg1"/>
                </a:solidFill>
                <a:latin typeface="Viner Hand ITC" panose="03070502030502020203" pitchFamily="66" charset="0"/>
              </a:rPr>
              <a:t>Set Free</a:t>
            </a:r>
          </a:p>
          <a:p>
            <a:pPr algn="ctr"/>
            <a:r>
              <a:rPr lang="en-US" sz="2800" dirty="0">
                <a:solidFill>
                  <a:schemeClr val="bg1"/>
                </a:solidFill>
                <a:latin typeface="Viner Hand ITC" panose="03070502030502020203" pitchFamily="66" charset="0"/>
              </a:rPr>
              <a:t>a study of Galatians</a:t>
            </a:r>
          </a:p>
        </p:txBody>
      </p:sp>
    </p:spTree>
    <p:extLst>
      <p:ext uri="{BB962C8B-B14F-4D97-AF65-F5344CB8AC3E}">
        <p14:creationId xmlns:p14="http://schemas.microsoft.com/office/powerpoint/2010/main" val="162076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463308"/>
          </a:xfrm>
          <a:prstGeom prst="rect">
            <a:avLst/>
          </a:prstGeom>
          <a:noFill/>
        </p:spPr>
        <p:txBody>
          <a:bodyPr wrap="square" rtlCol="0">
            <a:spAutoFit/>
          </a:bodyPr>
          <a:lstStyle/>
          <a:p>
            <a:r>
              <a:rPr lang="en-US" sz="3600"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6</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Let the one who is taught the word share all good things with the one who teaches. </a:t>
            </a:r>
            <a:r>
              <a:rPr lang="en-US" sz="3600"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7</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Do not be deceived: God is not mocked, for whatever one sows, that will he also reap. </a:t>
            </a:r>
            <a:r>
              <a:rPr lang="en-US" sz="3600"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8</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For the one who sows to his own flesh will from the flesh reap corruption, but the one who sows to the Spirit will from the Spirit reap eternal life. </a:t>
            </a:r>
            <a:r>
              <a:rPr lang="en-US" sz="3600" baseline="30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9</a:t>
            </a: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And let us not grow weary of doing good, for in due season we will reap, if we do not give up. </a:t>
            </a:r>
            <a:r>
              <a:rPr lang="en-US" sz="3600" baseline="30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10</a:t>
            </a: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So then, as we have opportunity, let us do good to everyone, and especially to those who are of the household of faith. </a:t>
            </a:r>
          </a:p>
          <a:p>
            <a:endPar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6:6-10 (ESV) </a:t>
            </a:r>
          </a:p>
          <a:p>
            <a:pPr marL="0" marR="0">
              <a:spcBef>
                <a:spcPts val="0"/>
              </a:spcBef>
              <a:spcAft>
                <a:spcPts val="0"/>
              </a:spcAft>
            </a:pPr>
            <a:endParaRPr lang="en-US" sz="1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100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algn="ctr"/>
            <a:endParaRPr lang="en-US" sz="3600" dirty="0">
              <a:solidFill>
                <a:schemeClr val="bg1"/>
              </a:solidFill>
              <a:effectLst>
                <a:outerShdw blurRad="38100" dist="38100" dir="2700000" algn="tl">
                  <a:srgbClr val="000000">
                    <a:alpha val="43137"/>
                  </a:srgbClr>
                </a:outerShdw>
              </a:effectLst>
            </a:endParaRPr>
          </a:p>
          <a:p>
            <a:pPr algn="ctr"/>
            <a:r>
              <a:rPr lang="en-US" sz="3600" dirty="0">
                <a:solidFill>
                  <a:schemeClr val="bg1"/>
                </a:solidFill>
                <a:effectLst>
                  <a:outerShdw blurRad="38100" dist="38100" dir="2700000" algn="tl">
                    <a:srgbClr val="000000">
                      <a:alpha val="43137"/>
                    </a:srgbClr>
                  </a:outerShdw>
                </a:effectLst>
              </a:rPr>
              <a:t>This is God’s Holy Word.  Written by men, inspired by God.  God gave it to us that we may understand all things pertaining to life and godliness.  These Scriptures are not what save me, but it is the One to whom they testify; that is, Jesus Christ.  The Word of God is my authority in life.  It is to shape my thinking and transform my life.  I will learn it, live it and give it to those around me.  Amen</a:t>
            </a:r>
          </a:p>
        </p:txBody>
      </p:sp>
    </p:spTree>
    <p:extLst>
      <p:ext uri="{BB962C8B-B14F-4D97-AF65-F5344CB8AC3E}">
        <p14:creationId xmlns:p14="http://schemas.microsoft.com/office/powerpoint/2010/main" val="260766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308324"/>
          </a:xfrm>
          <a:prstGeom prst="rect">
            <a:avLst/>
          </a:prstGeom>
          <a:noFill/>
        </p:spPr>
        <p:txBody>
          <a:bodyPr wrap="square" rtlCol="0">
            <a:spAutoFit/>
          </a:bodyPr>
          <a:lstStyle/>
          <a:p>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If we live by the Spirit, let us also keep in step with the Spirit.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26</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Let us not become conceited, provoking one another, envying one another.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5:25–26 (ESV) </a:t>
            </a:r>
          </a:p>
        </p:txBody>
      </p:sp>
    </p:spTree>
    <p:extLst>
      <p:ext uri="{BB962C8B-B14F-4D97-AF65-F5344CB8AC3E}">
        <p14:creationId xmlns:p14="http://schemas.microsoft.com/office/powerpoint/2010/main" val="13989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831544"/>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Brothers, if anyone is caught in any transgression, you who are spiritual should restore him in a spirit of gentleness. Keep watch on yourself, lest you too be tempted.</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6:1 (ESV) </a:t>
            </a:r>
          </a:p>
          <a:p>
            <a:pPr marL="514350" indent="-514350">
              <a:buFont typeface="+mj-lt"/>
              <a:buAutoNum type="arabicPeriod"/>
            </a:pPr>
            <a:endParaRPr lang="en-US" sz="3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887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385542"/>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Brothers, if anyone is caught in any transgression, you who are spiritual should restore him in a spirit of gentleness. Keep watch on yourself, lest you too be tempted. </a:t>
            </a:r>
            <a:r>
              <a:rPr lang="en-US" sz="3600" baseline="300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Bear one another’s burdens, and so fulfill the law of Christ</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6:1-2 (ESV) </a:t>
            </a:r>
          </a:p>
          <a:p>
            <a:pPr marL="514350" indent="-514350">
              <a:buFont typeface="+mj-lt"/>
              <a:buAutoNum type="arabicPeriod"/>
            </a:pPr>
            <a:endParaRPr lang="en-US" sz="3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739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233BF61-0370-4FD7-8ECB-AA24A5B48E01}"/>
              </a:ext>
            </a:extLst>
          </p:cNvPr>
          <p:cNvSpPr/>
          <p:nvPr/>
        </p:nvSpPr>
        <p:spPr>
          <a:xfrm>
            <a:off x="0" y="4581525"/>
            <a:ext cx="1219200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7571" y="274320"/>
            <a:ext cx="11571316" cy="5601533"/>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Brothers, if anyone is caught in any transgression, you who are spiritual should restore him in a spirit of gentleness. Keep watch on yourself, lest you too be tempted. </a:t>
            </a:r>
            <a:r>
              <a:rPr lang="en-US" sz="3600" baseline="300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Bear one another’s burdens, and so fulfill the law of Christ</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6:1-2 (ESV) </a:t>
            </a:r>
          </a:p>
          <a:p>
            <a:pPr algn="ct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600" dirty="0">
                <a:latin typeface="Calibri" panose="020F0502020204030204" pitchFamily="34" charset="0"/>
                <a:ea typeface="Calibri" panose="020F0502020204030204" pitchFamily="34" charset="0"/>
                <a:cs typeface="Times New Roman" panose="02020603050405020304" pitchFamily="18" charset="0"/>
              </a:rPr>
              <a:t>You cannot say “my life is all I care about”</a:t>
            </a:r>
          </a:p>
          <a:p>
            <a:pPr marL="514350" indent="-514350">
              <a:buFont typeface="+mj-lt"/>
              <a:buAutoNum type="arabicPeriod"/>
            </a:pPr>
            <a:endParaRPr lang="en-US" sz="3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521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155531"/>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Brothers, if anyone is caught in any transgression, you who are spiritual should restore him in a spirit of gentleness. Keep watch on yourself, lest you too be tempted.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Bear one another’s burdens, and so fulfill the law of Christ.</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baseline="300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if anyone thinks he is something, when he is nothing, he deceives himself. </a:t>
            </a:r>
            <a:r>
              <a:rPr lang="en-US" sz="3600" baseline="300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let each one test his own work, and then his reason to boast will be in himself alone and not in his neighbor. </a:t>
            </a:r>
            <a:r>
              <a:rPr lang="en-US" sz="3600" baseline="300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5</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each will have to bear his own load. </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6:1-5 (ESV) </a:t>
            </a:r>
          </a:p>
          <a:p>
            <a:pPr marL="514350" indent="-514350">
              <a:buFont typeface="+mj-lt"/>
              <a:buAutoNum type="arabicPeriod"/>
            </a:pPr>
            <a:endParaRPr lang="en-US" sz="3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294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031325"/>
          </a:xfrm>
          <a:prstGeom prst="rect">
            <a:avLst/>
          </a:prstGeom>
          <a:noFill/>
        </p:spPr>
        <p:txBody>
          <a:bodyPr wrap="square" rtlCol="0">
            <a:spAutoFit/>
          </a:bodyPr>
          <a:lstStyle/>
          <a:p>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6</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Let the one who is taught the word share all good things with the one who teaches.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6:6 (ESV) </a:t>
            </a:r>
          </a:p>
          <a:p>
            <a:pPr marL="0" marR="0">
              <a:spcBef>
                <a:spcPts val="0"/>
              </a:spcBef>
              <a:spcAft>
                <a:spcPts val="0"/>
              </a:spcAft>
            </a:pPr>
            <a:endParaRPr lang="en-US" sz="1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297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247317"/>
          </a:xfrm>
          <a:prstGeom prst="rect">
            <a:avLst/>
          </a:prstGeom>
          <a:noFill/>
        </p:spPr>
        <p:txBody>
          <a:bodyPr wrap="square" rtlCol="0">
            <a:spAutoFit/>
          </a:bodyPr>
          <a:lstStyle/>
          <a:p>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6</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Let the one who is taught the word share all good things with the one who teaches. </a:t>
            </a:r>
            <a:r>
              <a:rPr lang="en-US" sz="3600" baseline="300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7</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Do not be deceived: God is not mocked, for whatever one sows, that will he also reap. </a:t>
            </a:r>
            <a:r>
              <a:rPr lang="en-US" sz="3600" baseline="300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8</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the one who sows to his own flesh will from the flesh reap corruption, but the one who sows to the Spirit will from the Spirit reap eternal life.</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6:6-8 (ESV) </a:t>
            </a:r>
          </a:p>
          <a:p>
            <a:pPr marL="0" marR="0">
              <a:spcBef>
                <a:spcPts val="0"/>
              </a:spcBef>
              <a:spcAft>
                <a:spcPts val="0"/>
              </a:spcAft>
            </a:pPr>
            <a:endParaRPr lang="en-US" sz="1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1170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1213</TotalTime>
  <Words>642</Words>
  <Application>Microsoft Office PowerPoint</Application>
  <PresentationFormat>Widescreen</PresentationFormat>
  <Paragraphs>26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Scott Yoder</cp:lastModifiedBy>
  <cp:revision>44</cp:revision>
  <dcterms:created xsi:type="dcterms:W3CDTF">2020-10-27T13:39:54Z</dcterms:created>
  <dcterms:modified xsi:type="dcterms:W3CDTF">2020-11-24T19:00:30Z</dcterms:modified>
</cp:coreProperties>
</file>