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309" r:id="rId5"/>
    <p:sldId id="305" r:id="rId6"/>
    <p:sldId id="306" r:id="rId7"/>
    <p:sldId id="310" r:id="rId8"/>
    <p:sldId id="312" r:id="rId9"/>
    <p:sldId id="313" r:id="rId10"/>
    <p:sldId id="3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263FA2-F12A-48EB-BE63-9B060B8765B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63FA2-F12A-48EB-BE63-9B060B8765B2}"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63FA2-F12A-48EB-BE63-9B060B8765B2}"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63FA2-F12A-48EB-BE63-9B060B8765B2}"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10/1/2020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a:solidFill>
                  <a:schemeClr val="bg1"/>
                </a:solidFill>
                <a:latin typeface="Viner Hand ITC" panose="03070502030502020203" pitchFamily="66" charset="0"/>
              </a:rPr>
              <a:t>Set Free</a:t>
            </a:r>
          </a:p>
          <a:p>
            <a:pPr algn="ctr"/>
            <a:r>
              <a:rPr lang="en-US" sz="2800" dirty="0">
                <a:solidFill>
                  <a:schemeClr val="bg1"/>
                </a:solidFill>
                <a:latin typeface="Viner Hand ITC" panose="03070502030502020203" pitchFamily="66" charset="0"/>
              </a:rPr>
              <a:t>a study of Galatians</a:t>
            </a:r>
          </a:p>
        </p:txBody>
      </p:sp>
    </p:spTree>
    <p:extLst>
      <p:ext uri="{BB962C8B-B14F-4D97-AF65-F5344CB8AC3E}">
        <p14:creationId xmlns:p14="http://schemas.microsoft.com/office/powerpoint/2010/main" val="162076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now that faith has come, we are no longer under a guardian,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in Christ Jesus you are all sons of God, through faith.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27</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as many of you as were baptized into Christ have put on Christ.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28</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There is neither Jew nor Greek, there is neither slave nor free, there is no male and female, for you are all one in Christ Jesus.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29</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if you are Christ’s, then you are Abraham’s offspring, heirs according to promise.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3:25-29</a:t>
            </a:r>
          </a:p>
        </p:txBody>
      </p:sp>
    </p:spTree>
    <p:extLst>
      <p:ext uri="{BB962C8B-B14F-4D97-AF65-F5344CB8AC3E}">
        <p14:creationId xmlns:p14="http://schemas.microsoft.com/office/powerpoint/2010/main" val="158360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a:solidFill>
                  <a:schemeClr val="bg1"/>
                </a:solidFill>
                <a:effectLst>
                  <a:outerShdw blurRad="38100" dist="38100" dir="2700000" algn="tl">
                    <a:srgbClr val="000000">
                      <a:alpha val="43137"/>
                    </a:srgbClr>
                  </a:outerShdw>
                </a:effectLst>
              </a:rPr>
              <a:t>This 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a:t>
            </a:r>
            <a:r>
              <a:rPr lang="en-US" sz="3600">
                <a:solidFill>
                  <a:schemeClr val="bg1"/>
                </a:solidFill>
                <a:effectLst>
                  <a:outerShdw blurRad="38100" dist="38100" dir="2700000" algn="tl">
                    <a:srgbClr val="000000">
                      <a:alpha val="43137"/>
                    </a:srgbClr>
                  </a:outerShdw>
                </a:effectLst>
              </a:rPr>
              <a:t>my thinking </a:t>
            </a:r>
            <a:r>
              <a:rPr lang="en-US" sz="3600" dirty="0">
                <a:solidFill>
                  <a:schemeClr val="bg1"/>
                </a:solidFill>
                <a:effectLst>
                  <a:outerShdw blurRad="38100" dist="38100" dir="2700000" algn="tl">
                    <a:srgbClr val="000000">
                      <a:alpha val="43137"/>
                    </a:srgbClr>
                  </a:outerShdw>
                </a:effectLst>
              </a:rPr>
              <a:t>and transform my life.  I will learn it, live it and give it to those around me.  Amen</a:t>
            </a:r>
          </a:p>
        </p:txBody>
      </p:sp>
    </p:spTree>
    <p:extLst>
      <p:ext uri="{BB962C8B-B14F-4D97-AF65-F5344CB8AC3E}">
        <p14:creationId xmlns:p14="http://schemas.microsoft.com/office/powerpoint/2010/main" val="260766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186309"/>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19</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Why then the law? It was added because of transgressions, until the offspring should come to whom the promise had been made, and it was put in place through angels by an intermediary.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Now an intermediary implies more than one, but God is one.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Is the law then contrary to the promises of God? Certainly not! For if a law had been given that could give life, then righteousness would indeed be by the law.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the Scripture imprisoned everything under sin, </a:t>
            </a:r>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 that</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 promise by faith in Jesus Christ might be given to those who believe.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Now before faith came, we were held captive under the law, imprisoned until the coming faith would be</a:t>
            </a:r>
          </a:p>
        </p:txBody>
      </p:sp>
    </p:spTree>
    <p:extLst>
      <p:ext uri="{BB962C8B-B14F-4D97-AF65-F5344CB8AC3E}">
        <p14:creationId xmlns:p14="http://schemas.microsoft.com/office/powerpoint/2010/main" val="363631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632311"/>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revealed.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 then, the law was our guardian until Christ came, in order that we might be justified by faith.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now that faith has come, we are no longer under a guardian,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in Christ Jesus you are all sons of God, through faith.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27</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as many of you as were baptized into Christ have put on Christ.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28</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There is neither Jew nor Greek, there is neither slave nor free, there is no male and female, for you are all one in Christ Jesus.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29</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if you are Christ’s, then you are Abraham’s offspring, heirs according to promise.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Galatians 3:19-29 (ESV)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50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62322"/>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Why then the law…</a:t>
            </a: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AutoNum type="arabicPeriod"/>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Revealed Sin</a:t>
            </a:r>
          </a:p>
          <a:p>
            <a:pPr marL="742950" marR="0" indent="-742950">
              <a:spcBef>
                <a:spcPts val="0"/>
              </a:spcBef>
              <a:spcAft>
                <a:spcPts val="0"/>
              </a:spcAft>
              <a:buAutoNum type="arabicPeriod"/>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lvl="2"/>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Galatians 3:19 – It was added because of transgressions</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353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063198"/>
          </a:xfrm>
          <a:prstGeom prst="rect">
            <a:avLst/>
          </a:prstGeom>
          <a:noFill/>
        </p:spPr>
        <p:txBody>
          <a:bodyPr wrap="square" rtlCol="0">
            <a:spAutoFit/>
          </a:bodyPr>
          <a:lstStyle/>
          <a:p>
            <a:pPr marL="0" marR="0">
              <a:spcBef>
                <a:spcPts val="0"/>
              </a:spcBef>
              <a:spcAft>
                <a:spcPts val="0"/>
              </a:spcAft>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Romans 5:13–14 (ESV) </a:t>
            </a:r>
          </a:p>
          <a:p>
            <a:pPr marL="0" marR="0">
              <a:spcBef>
                <a:spcPts val="0"/>
              </a:spcBef>
              <a:spcAft>
                <a:spcPts val="0"/>
              </a:spcAft>
            </a:pPr>
            <a:r>
              <a:rPr lang="en-US" sz="32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…for sin indeed was in the world before the law was given, but sin is not counted where there is no law. </a:t>
            </a:r>
            <a:r>
              <a:rPr lang="en-US" sz="32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Yet death reigned from Adam to Moses…</a:t>
            </a:r>
          </a:p>
          <a:p>
            <a:pPr marL="0" marR="0">
              <a:spcBef>
                <a:spcPts val="0"/>
              </a:spcBef>
              <a:spcAft>
                <a:spcPts val="0"/>
              </a:spcAft>
            </a:pP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Romans 5:20–21 (ESV) </a:t>
            </a:r>
          </a:p>
          <a:p>
            <a:pPr marL="0" marR="0">
              <a:spcBef>
                <a:spcPts val="0"/>
              </a:spcBef>
              <a:spcAft>
                <a:spcPts val="0"/>
              </a:spcAft>
            </a:pPr>
            <a:r>
              <a:rPr lang="en-US" sz="32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Now the law came in to increase the trespass, but where sin increased, grace abounded all the more, </a:t>
            </a:r>
            <a:r>
              <a:rPr lang="en-US" sz="32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21</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so that, as sin reigned in death, grace also might reign through righteousness leading to eternal life through Jesus Christ our Lord. </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678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416320"/>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Why then the law…</a:t>
            </a: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AutoNum type="arabicPeriod"/>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Revealed Sin</a:t>
            </a:r>
          </a:p>
          <a:p>
            <a:pPr marL="742950" marR="0" indent="-742950">
              <a:spcBef>
                <a:spcPts val="0"/>
              </a:spcBef>
              <a:spcAft>
                <a:spcPts val="0"/>
              </a:spcAft>
              <a:buAutoNum type="arabicPeriod"/>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Guarded Israel</a:t>
            </a:r>
          </a:p>
          <a:p>
            <a:pPr marL="742950" marR="0" indent="-742950">
              <a:spcBef>
                <a:spcPts val="0"/>
              </a:spcBef>
              <a:spcAft>
                <a:spcPts val="0"/>
              </a:spcAft>
              <a:buAutoNum type="arabicPeriod"/>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lvl="2"/>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Galatians 3:24 - …the law was our guardian</a:t>
            </a:r>
          </a:p>
        </p:txBody>
      </p:sp>
    </p:spTree>
    <p:extLst>
      <p:ext uri="{BB962C8B-B14F-4D97-AF65-F5344CB8AC3E}">
        <p14:creationId xmlns:p14="http://schemas.microsoft.com/office/powerpoint/2010/main" val="316410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62322"/>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Why then the law…</a:t>
            </a: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AutoNum type="arabicPeriod"/>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Revealed Sin</a:t>
            </a:r>
          </a:p>
          <a:p>
            <a:pPr marL="742950" marR="0" indent="-742950">
              <a:spcBef>
                <a:spcPts val="0"/>
              </a:spcBef>
              <a:spcAft>
                <a:spcPts val="0"/>
              </a:spcAft>
              <a:buAutoNum type="arabicPeriod"/>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Guarded Israel</a:t>
            </a:r>
          </a:p>
          <a:p>
            <a:pPr marL="742950" marR="0" indent="-742950">
              <a:spcBef>
                <a:spcPts val="0"/>
              </a:spcBef>
              <a:spcAft>
                <a:spcPts val="0"/>
              </a:spcAft>
              <a:buAutoNum type="arabicPeriod"/>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Points Us to Jesus</a:t>
            </a:r>
          </a:p>
        </p:txBody>
      </p:sp>
    </p:spTree>
    <p:extLst>
      <p:ext uri="{BB962C8B-B14F-4D97-AF65-F5344CB8AC3E}">
        <p14:creationId xmlns:p14="http://schemas.microsoft.com/office/powerpoint/2010/main" val="154323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540252"/>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Why then the law…</a:t>
            </a:r>
          </a:p>
          <a:p>
            <a:pPr marL="0" marR="0" algn="ctr">
              <a:spcBef>
                <a:spcPts val="0"/>
              </a:spcBef>
              <a:spcAft>
                <a:spcPts val="0"/>
              </a:spcAft>
            </a:pPr>
            <a:endParaRPr lang="en-US" sz="1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742950" marR="0" indent="-742950">
              <a:spcBef>
                <a:spcPts val="0"/>
              </a:spcBef>
              <a:spcAft>
                <a:spcPts val="0"/>
              </a:spcAft>
              <a:buFont typeface="+mj-lt"/>
              <a:buAutoNum type="arabicPeriod" startAt="3"/>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Points Us to Jesus</a:t>
            </a:r>
          </a:p>
          <a:p>
            <a:pPr marL="742950" marR="0" indent="-742950">
              <a:spcBef>
                <a:spcPts val="0"/>
              </a:spcBef>
              <a:spcAft>
                <a:spcPts val="0"/>
              </a:spcAft>
              <a:buAutoNum type="arabicPeriod" startAt="3"/>
            </a:pPr>
            <a:endParaRPr lang="en-US" sz="1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19 – </a:t>
            </a:r>
            <a:r>
              <a:rPr lang="en-US" sz="3600"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until the offspring should come…</a:t>
            </a:r>
          </a:p>
          <a:p>
            <a:pPr marL="0" marR="0">
              <a:spcBef>
                <a:spcPts val="0"/>
              </a:spcBef>
              <a:spcAft>
                <a:spcPts val="0"/>
              </a:spcAft>
            </a:pP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22 – </a:t>
            </a:r>
            <a:r>
              <a:rPr lang="en-US" sz="3600"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 that the promise by faith in Jesus Christ might be given to those who believe.</a:t>
            </a:r>
          </a:p>
          <a:p>
            <a:pPr marL="0" marR="0">
              <a:spcBef>
                <a:spcPts val="0"/>
              </a:spcBef>
              <a:spcAft>
                <a:spcPts val="0"/>
              </a:spcAft>
            </a:pP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23 - </a:t>
            </a:r>
            <a:r>
              <a:rPr lang="en-US" sz="3600"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…imprisoned until the coming faith would be revealed.</a:t>
            </a:r>
          </a:p>
          <a:p>
            <a:pPr marL="0" marR="0">
              <a:spcBef>
                <a:spcPts val="0"/>
              </a:spcBef>
              <a:spcAft>
                <a:spcPts val="0"/>
              </a:spcAft>
            </a:pP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24 - </a:t>
            </a:r>
            <a:r>
              <a:rPr lang="en-US" sz="3600"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 then, the law was our guardian until Christ came, in order that we might be justified by faith.</a:t>
            </a:r>
          </a:p>
          <a:p>
            <a:pPr marL="0" marR="0">
              <a:spcBef>
                <a:spcPts val="0"/>
              </a:spcBef>
              <a:spcAft>
                <a:spcPts val="0"/>
              </a:spcAft>
            </a:pPr>
            <a:endParaRPr lang="en-US" sz="1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25 – </a:t>
            </a:r>
            <a:r>
              <a:rPr lang="en-US" sz="3600"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But now that faith has come…</a:t>
            </a:r>
          </a:p>
        </p:txBody>
      </p:sp>
    </p:spTree>
    <p:extLst>
      <p:ext uri="{BB962C8B-B14F-4D97-AF65-F5344CB8AC3E}">
        <p14:creationId xmlns:p14="http://schemas.microsoft.com/office/powerpoint/2010/main" val="1350967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TotalTime>
  <Words>678</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61</cp:revision>
  <dcterms:created xsi:type="dcterms:W3CDTF">2020-07-28T13:09:29Z</dcterms:created>
  <dcterms:modified xsi:type="dcterms:W3CDTF">2020-10-01T21:06:00Z</dcterms:modified>
</cp:coreProperties>
</file>