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3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7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6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3CE5-DEBF-45C4-B09A-8CC49FAEF342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4AFA-9D4E-4169-AB2A-D3069F32C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91" y="2701782"/>
            <a:ext cx="8423564" cy="1242146"/>
          </a:xfrm>
        </p:spPr>
        <p:txBody>
          <a:bodyPr>
            <a:noAutofit/>
          </a:bodyPr>
          <a:lstStyle/>
          <a:p>
            <a:pPr algn="l"/>
            <a:r>
              <a:rPr lang="en-US" sz="10000" dirty="0" smtClean="0">
                <a:latin typeface="Bahnschrift SemiLight" panose="020B0502040204020203" pitchFamily="34" charset="0"/>
              </a:rPr>
              <a:t>Fill in the </a:t>
            </a:r>
            <a:endParaRPr lang="en-US" sz="10000" dirty="0">
              <a:latin typeface="Bahnschrift Semi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389091" y="3639127"/>
            <a:ext cx="3214254" cy="92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714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steadfast love of the </a:t>
            </a:r>
            <a:r>
              <a:rPr lang="en-US" sz="4000" cap="small" dirty="0"/>
              <a:t>Lord</a:t>
            </a:r>
            <a:r>
              <a:rPr lang="en-US" sz="4000" dirty="0"/>
              <a:t> never ceases; his mercies never come to an end; </a:t>
            </a:r>
            <a:r>
              <a:rPr lang="en-US" sz="4000" baseline="30000" dirty="0"/>
              <a:t>23</a:t>
            </a:r>
            <a:r>
              <a:rPr lang="en-US" sz="4000" dirty="0"/>
              <a:t> they are new every morning; great is your faithfulness. </a:t>
            </a:r>
          </a:p>
          <a:p>
            <a:pPr algn="r"/>
            <a:r>
              <a:rPr lang="en-US" sz="4000" dirty="0" smtClean="0"/>
              <a:t>Lamentations 3:22–23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1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Worship </a:t>
            </a:r>
            <a:r>
              <a:rPr lang="en-US" sz="4000" dirty="0"/>
              <a:t>is responsive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2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Do </a:t>
            </a:r>
            <a:r>
              <a:rPr lang="en-US" sz="4000" dirty="0"/>
              <a:t>not be conformed to this world, but be transformed by the </a:t>
            </a:r>
            <a:r>
              <a:rPr lang="en-US" sz="4000" dirty="0">
                <a:solidFill>
                  <a:srgbClr val="FF0000"/>
                </a:solidFill>
              </a:rPr>
              <a:t>renewal of your mind</a:t>
            </a:r>
            <a:r>
              <a:rPr lang="en-US" sz="4000" dirty="0"/>
              <a:t>, that by testing you may discern what is the will of God, what is good and acceptable and perfect. </a:t>
            </a:r>
          </a:p>
          <a:p>
            <a:pPr algn="r"/>
            <a:endParaRPr lang="en-US" sz="4000" dirty="0" smtClean="0"/>
          </a:p>
          <a:p>
            <a:pPr algn="r"/>
            <a:r>
              <a:rPr lang="en-US" sz="4000" dirty="0" smtClean="0"/>
              <a:t>Romans 12:2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9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/>
              <a:t>What is </a:t>
            </a:r>
            <a:r>
              <a:rPr lang="en-US" sz="4000" dirty="0" smtClean="0"/>
              <a:t>worship?</a:t>
            </a:r>
            <a:endParaRPr lang="en-US" sz="4000" dirty="0"/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Worship </a:t>
            </a:r>
            <a:r>
              <a:rPr lang="en-US" sz="4000" dirty="0"/>
              <a:t>is our effort in heart, soul, mind and strength, to honor, give glory and relate to the One whom all honor and glory is due – our Creator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5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7891" y="2701782"/>
            <a:ext cx="8423564" cy="1242146"/>
          </a:xfrm>
        </p:spPr>
        <p:txBody>
          <a:bodyPr>
            <a:noAutofit/>
          </a:bodyPr>
          <a:lstStyle/>
          <a:p>
            <a:pPr algn="l"/>
            <a:r>
              <a:rPr lang="en-US" sz="10000" dirty="0" smtClean="0">
                <a:latin typeface="Bahnschrift SemiLight" panose="020B0502040204020203" pitchFamily="34" charset="0"/>
              </a:rPr>
              <a:t>Fill in </a:t>
            </a:r>
            <a:r>
              <a:rPr lang="en-US" sz="10000" dirty="0" smtClean="0">
                <a:latin typeface="Bahnschrift SemiLight" panose="020B0502040204020203" pitchFamily="34" charset="0"/>
              </a:rPr>
              <a:t>the      ? </a:t>
            </a:r>
            <a:endParaRPr lang="en-US" sz="10000" dirty="0">
              <a:latin typeface="Bahnschrift Semi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389091" y="3639127"/>
            <a:ext cx="3214254" cy="92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54909" y="4784437"/>
            <a:ext cx="89685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What goes in the blank?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0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God </a:t>
            </a:r>
            <a:r>
              <a:rPr lang="en-US" sz="4000" dirty="0"/>
              <a:t>has granted to us opportunity and responsibility, </a:t>
            </a:r>
            <a:endParaRPr lang="en-US" sz="4000" dirty="0" smtClean="0"/>
          </a:p>
          <a:p>
            <a:pPr algn="ctr"/>
            <a:r>
              <a:rPr lang="en-US" sz="4000" dirty="0" smtClean="0"/>
              <a:t>but He </a:t>
            </a:r>
            <a:r>
              <a:rPr lang="en-US" sz="4000" dirty="0"/>
              <a:t>is the </a:t>
            </a:r>
            <a:r>
              <a:rPr lang="en-US" sz="4000" dirty="0" smtClean="0"/>
              <a:t>authority 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5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4000" dirty="0" smtClean="0"/>
              <a:t>So</a:t>
            </a:r>
            <a:r>
              <a:rPr lang="en-US" sz="4000" dirty="0"/>
              <a:t>, whether you eat or drink, or whatever you do, do </a:t>
            </a:r>
            <a:r>
              <a:rPr lang="en-US" sz="4000" dirty="0">
                <a:solidFill>
                  <a:srgbClr val="FF0000"/>
                </a:solidFill>
              </a:rPr>
              <a:t>all</a:t>
            </a:r>
            <a:r>
              <a:rPr lang="en-US" sz="4000" dirty="0"/>
              <a:t> to the glory of God. </a:t>
            </a:r>
            <a:endParaRPr lang="en-US" sz="4000" dirty="0" smtClean="0"/>
          </a:p>
          <a:p>
            <a:pPr algn="r"/>
            <a:r>
              <a:rPr lang="en-US" sz="4000" dirty="0" smtClean="0"/>
              <a:t>1 Corinthians 10:31 (ESV)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1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algn="ctr"/>
            <a:r>
              <a:rPr lang="en-US" sz="4000" dirty="0"/>
              <a:t>Nothing created can be the Creator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1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So</a:t>
            </a:r>
            <a:r>
              <a:rPr lang="en-US" sz="4000" dirty="0"/>
              <a:t>, what goes in the blank? 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Design </a:t>
            </a:r>
            <a:r>
              <a:rPr lang="en-US" sz="4000" dirty="0"/>
              <a:t>= God</a:t>
            </a:r>
          </a:p>
          <a:p>
            <a:pPr algn="ctr"/>
            <a:r>
              <a:rPr lang="en-US" sz="4000" dirty="0"/>
              <a:t>Sin Nature = Self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1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4000" dirty="0"/>
              <a:t>What is </a:t>
            </a:r>
            <a:r>
              <a:rPr lang="en-US" sz="4000" dirty="0" smtClean="0"/>
              <a:t>worship?</a:t>
            </a:r>
            <a:endParaRPr lang="en-US" sz="4000" dirty="0"/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Worship </a:t>
            </a:r>
            <a:r>
              <a:rPr lang="en-US" sz="4000" dirty="0"/>
              <a:t>is our effort in heart, soul, mind and strength, to honor, give glory and relate to the One whom all honor and glory is due – our Creator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4000" dirty="0" smtClean="0"/>
              <a:t>I </a:t>
            </a:r>
            <a:r>
              <a:rPr lang="en-US" sz="4000" dirty="0"/>
              <a:t>appeal </a:t>
            </a:r>
            <a:r>
              <a:rPr lang="en-US" sz="4000" dirty="0" smtClean="0"/>
              <a:t>to </a:t>
            </a:r>
            <a:r>
              <a:rPr lang="en-US" sz="4000" dirty="0"/>
              <a:t>you therefore, brothers, by the mercies of God, to present your bodies as a living sacrifice, holy and acceptable to God, which is your spiritual worship. </a:t>
            </a:r>
          </a:p>
          <a:p>
            <a:pPr algn="r"/>
            <a:r>
              <a:rPr lang="en-US" sz="4000" dirty="0" smtClean="0"/>
              <a:t>Romans 12:1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1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400" y="323273"/>
            <a:ext cx="1143461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4000" dirty="0" smtClean="0"/>
              <a:t>For </a:t>
            </a:r>
            <a:r>
              <a:rPr lang="en-US" sz="4000" dirty="0"/>
              <a:t>from him and through him and to him are all things. To him be glory forever. Amen. </a:t>
            </a:r>
          </a:p>
          <a:p>
            <a:pPr algn="r"/>
            <a:r>
              <a:rPr lang="en-US" sz="4000" dirty="0" smtClean="0"/>
              <a:t>Romans 11:36 (ESV)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300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SemiLight</vt:lpstr>
      <vt:lpstr>Calibri</vt:lpstr>
      <vt:lpstr>Calibri Light</vt:lpstr>
      <vt:lpstr>Office Theme</vt:lpstr>
      <vt:lpstr>Fill in the </vt:lpstr>
      <vt:lpstr>Fill in the     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</dc:title>
  <dc:creator>Scott Yoder</dc:creator>
  <cp:lastModifiedBy>Scott Yoder</cp:lastModifiedBy>
  <cp:revision>5</cp:revision>
  <dcterms:created xsi:type="dcterms:W3CDTF">2020-06-11T02:44:25Z</dcterms:created>
  <dcterms:modified xsi:type="dcterms:W3CDTF">2020-06-11T14:21:36Z</dcterms:modified>
</cp:coreProperties>
</file>