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6" r:id="rId4"/>
    <p:sldId id="265" r:id="rId5"/>
    <p:sldId id="287" r:id="rId6"/>
    <p:sldId id="276" r:id="rId7"/>
    <p:sldId id="277" r:id="rId8"/>
    <p:sldId id="288" r:id="rId9"/>
    <p:sldId id="289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E2222"/>
    <a:srgbClr val="CC2020"/>
    <a:srgbClr val="484848"/>
    <a:srgbClr val="CA222B"/>
    <a:srgbClr val="646464"/>
    <a:srgbClr val="CB2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03CF-B9F4-4194-AC39-6E726815F4F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1648" y="6375164"/>
            <a:ext cx="852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B2526">
                    <a:alpha val="70000"/>
                  </a:srgbClr>
                </a:solidFill>
                <a:latin typeface="Bahnschrift SemiLight" panose="020B0502040204020203" pitchFamily="34" charset="0"/>
              </a:rPr>
              <a:t>a journey through 1 Thessalonians</a:t>
            </a:r>
            <a:endParaRPr lang="en-US" dirty="0">
              <a:solidFill>
                <a:srgbClr val="CB2526">
                  <a:alpha val="70000"/>
                </a:srgb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16</a:t>
            </a:r>
            <a:r>
              <a:rPr lang="en-US" sz="3600" dirty="0">
                <a:solidFill>
                  <a:schemeClr val="bg1"/>
                </a:solidFill>
              </a:rPr>
              <a:t> For the Lord himself will descend from heaven with a cry of command, with the voice of an archangel, and with the sound of the trumpet of God. And the dead in Christ will rise first. </a:t>
            </a:r>
            <a:r>
              <a:rPr lang="en-US" sz="3600" baseline="30000" dirty="0">
                <a:solidFill>
                  <a:schemeClr val="bg1"/>
                </a:solidFill>
              </a:rPr>
              <a:t>17</a:t>
            </a:r>
            <a:r>
              <a:rPr lang="en-US" sz="3600" dirty="0">
                <a:solidFill>
                  <a:schemeClr val="bg1"/>
                </a:solidFill>
              </a:rPr>
              <a:t> Then we who are alive, who are left, will be </a:t>
            </a:r>
            <a:r>
              <a:rPr lang="en-US" sz="3600" dirty="0">
                <a:solidFill>
                  <a:srgbClr val="FFFF00"/>
                </a:solidFill>
              </a:rPr>
              <a:t>caught </a:t>
            </a:r>
            <a:r>
              <a:rPr lang="en-US" sz="3600" dirty="0" smtClean="0">
                <a:solidFill>
                  <a:srgbClr val="FFFF00"/>
                </a:solidFill>
              </a:rPr>
              <a:t>up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together with them in the clouds to meet the Lord in the air, and so </a:t>
            </a:r>
            <a:r>
              <a:rPr lang="en-US" sz="3600" dirty="0">
                <a:solidFill>
                  <a:srgbClr val="FFFF00"/>
                </a:solidFill>
              </a:rPr>
              <a:t>we will always be with the Lord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4:16-17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2930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…</a:t>
            </a:r>
            <a:r>
              <a:rPr lang="en-US" sz="3600" dirty="0">
                <a:solidFill>
                  <a:schemeClr val="bg1"/>
                </a:solidFill>
              </a:rPr>
              <a:t>how you turned to God from idols to serve the living and true God, </a:t>
            </a:r>
            <a:r>
              <a:rPr lang="en-US" sz="3600" baseline="30000" dirty="0">
                <a:solidFill>
                  <a:schemeClr val="bg1"/>
                </a:solidFill>
              </a:rPr>
              <a:t>10</a:t>
            </a:r>
            <a:r>
              <a:rPr lang="en-US" sz="3600" dirty="0">
                <a:solidFill>
                  <a:schemeClr val="bg1"/>
                </a:solidFill>
              </a:rPr>
              <a:t> and to </a:t>
            </a:r>
            <a:r>
              <a:rPr lang="en-US" sz="3600" dirty="0">
                <a:solidFill>
                  <a:srgbClr val="FFFF00"/>
                </a:solidFill>
              </a:rPr>
              <a:t>wait</a:t>
            </a:r>
            <a:r>
              <a:rPr lang="en-US" sz="3600" dirty="0">
                <a:solidFill>
                  <a:schemeClr val="bg1"/>
                </a:solidFill>
              </a:rPr>
              <a:t> for his Son from </a:t>
            </a:r>
            <a:r>
              <a:rPr lang="en-US" sz="3600" dirty="0" smtClean="0">
                <a:solidFill>
                  <a:schemeClr val="bg1"/>
                </a:solidFill>
              </a:rPr>
              <a:t>heaven…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1:9–10 (ESV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Being a Christian – </a:t>
            </a:r>
            <a:r>
              <a:rPr lang="en-US" sz="3600" dirty="0" smtClean="0">
                <a:solidFill>
                  <a:schemeClr val="bg1"/>
                </a:solidFill>
              </a:rPr>
              <a:t>a follower </a:t>
            </a:r>
            <a:r>
              <a:rPr lang="en-US" sz="3600" dirty="0">
                <a:solidFill>
                  <a:schemeClr val="bg1"/>
                </a:solidFill>
              </a:rPr>
              <a:t>of Jesus – moves you from </a:t>
            </a:r>
            <a:r>
              <a:rPr lang="en-US" sz="3600" dirty="0">
                <a:solidFill>
                  <a:srgbClr val="FFFF00"/>
                </a:solidFill>
              </a:rPr>
              <a:t>wanting</a:t>
            </a:r>
            <a:r>
              <a:rPr lang="en-US" sz="3600" dirty="0">
                <a:solidFill>
                  <a:schemeClr val="bg1"/>
                </a:solidFill>
              </a:rPr>
              <a:t> to </a:t>
            </a:r>
            <a:r>
              <a:rPr lang="en-US" sz="3600" dirty="0">
                <a:solidFill>
                  <a:srgbClr val="FFFF00"/>
                </a:solidFill>
              </a:rPr>
              <a:t>waiting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222" y="5849563"/>
            <a:ext cx="1792778" cy="10084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…wait </a:t>
            </a:r>
            <a:r>
              <a:rPr lang="en-US" sz="3600" dirty="0">
                <a:solidFill>
                  <a:srgbClr val="FFFF00"/>
                </a:solidFill>
              </a:rPr>
              <a:t>for his Son (Jesus) from heaven 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u="sng" dirty="0">
                <a:solidFill>
                  <a:schemeClr val="bg1"/>
                </a:solidFill>
              </a:rPr>
              <a:t>Why</a:t>
            </a:r>
            <a:r>
              <a:rPr lang="en-US" sz="3600" dirty="0">
                <a:solidFill>
                  <a:schemeClr val="bg1"/>
                </a:solidFill>
              </a:rPr>
              <a:t>? Because in understanding the Bible, we </a:t>
            </a:r>
            <a:r>
              <a:rPr lang="en-US" sz="3600" dirty="0" smtClean="0">
                <a:solidFill>
                  <a:schemeClr val="bg1"/>
                </a:solidFill>
              </a:rPr>
              <a:t>recognize… </a:t>
            </a:r>
            <a:endParaRPr lang="en-US" sz="3600" dirty="0">
              <a:solidFill>
                <a:schemeClr val="bg1"/>
              </a:solidFill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>
                <a:solidFill>
                  <a:schemeClr val="bg1"/>
                </a:solidFill>
              </a:rPr>
              <a:t>is the next major movement in God’s story</a:t>
            </a:r>
          </a:p>
          <a:p>
            <a:pPr lvl="0"/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222" y="5849563"/>
            <a:ext cx="1792778" cy="10084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…wait </a:t>
            </a:r>
            <a:r>
              <a:rPr lang="en-US" sz="3600" dirty="0">
                <a:solidFill>
                  <a:srgbClr val="FFFF00"/>
                </a:solidFill>
              </a:rPr>
              <a:t>for his Son (Jesus) from heaven 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u="sng" dirty="0">
                <a:solidFill>
                  <a:schemeClr val="bg1"/>
                </a:solidFill>
              </a:rPr>
              <a:t>Why</a:t>
            </a:r>
            <a:r>
              <a:rPr lang="en-US" sz="3600" dirty="0">
                <a:solidFill>
                  <a:schemeClr val="bg1"/>
                </a:solidFill>
              </a:rPr>
              <a:t>? Because in understanding the Bible, we </a:t>
            </a:r>
            <a:r>
              <a:rPr lang="en-US" sz="3600" dirty="0" smtClean="0">
                <a:solidFill>
                  <a:schemeClr val="bg1"/>
                </a:solidFill>
              </a:rPr>
              <a:t>recognize… </a:t>
            </a:r>
            <a:endParaRPr lang="en-US" sz="3600" dirty="0">
              <a:solidFill>
                <a:schemeClr val="bg1"/>
              </a:solidFill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>
                <a:solidFill>
                  <a:schemeClr val="bg1"/>
                </a:solidFill>
              </a:rPr>
              <a:t>is the next major movement in God’s story</a:t>
            </a:r>
          </a:p>
          <a:p>
            <a:pPr lvl="0"/>
            <a:endParaRPr lang="en-US" sz="3600" dirty="0" smtClean="0">
              <a:solidFill>
                <a:schemeClr val="bg1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It </a:t>
            </a:r>
            <a:r>
              <a:rPr lang="en-US" sz="3600" dirty="0">
                <a:solidFill>
                  <a:srgbClr val="FFFF00"/>
                </a:solidFill>
              </a:rPr>
              <a:t>is the basis of our hope</a:t>
            </a:r>
          </a:p>
        </p:txBody>
      </p:sp>
    </p:spTree>
    <p:extLst>
      <p:ext uri="{BB962C8B-B14F-4D97-AF65-F5344CB8AC3E}">
        <p14:creationId xmlns:p14="http://schemas.microsoft.com/office/powerpoint/2010/main" val="40201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18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Therefore </a:t>
            </a:r>
            <a:r>
              <a:rPr lang="en-US" sz="3600" dirty="0">
                <a:solidFill>
                  <a:srgbClr val="FFFF00"/>
                </a:solidFill>
              </a:rPr>
              <a:t>encourage</a:t>
            </a:r>
            <a:r>
              <a:rPr lang="en-US" sz="3600" dirty="0">
                <a:solidFill>
                  <a:schemeClr val="bg1"/>
                </a:solidFill>
              </a:rPr>
              <a:t> one another with these words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4:18 (ESV) 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13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But we do not want you to be uninformed, brothers, about those who are </a:t>
            </a:r>
            <a:r>
              <a:rPr lang="en-US" sz="3600" dirty="0">
                <a:solidFill>
                  <a:srgbClr val="FFFF00"/>
                </a:solidFill>
              </a:rPr>
              <a:t>asleep</a:t>
            </a:r>
            <a:r>
              <a:rPr lang="en-US" sz="3600" dirty="0">
                <a:solidFill>
                  <a:schemeClr val="bg1"/>
                </a:solidFill>
              </a:rPr>
              <a:t>, that you may not </a:t>
            </a:r>
            <a:r>
              <a:rPr lang="en-US" sz="3600" dirty="0">
                <a:solidFill>
                  <a:srgbClr val="FFFF00"/>
                </a:solidFill>
              </a:rPr>
              <a:t>grieve as others do who have no hope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4:13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3060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14</a:t>
            </a:r>
            <a:r>
              <a:rPr lang="en-US" sz="3600" dirty="0">
                <a:solidFill>
                  <a:schemeClr val="bg1"/>
                </a:solidFill>
              </a:rPr>
              <a:t> For since we believe that Jesus died and rose again, even so, through Jesus, </a:t>
            </a:r>
            <a:r>
              <a:rPr lang="en-US" sz="3600" dirty="0">
                <a:solidFill>
                  <a:srgbClr val="FFFF00"/>
                </a:solidFill>
              </a:rPr>
              <a:t>God will bring with him </a:t>
            </a:r>
            <a:r>
              <a:rPr lang="en-US" sz="3600" dirty="0">
                <a:solidFill>
                  <a:schemeClr val="bg1"/>
                </a:solidFill>
              </a:rPr>
              <a:t>those who have fallen asleep.</a:t>
            </a:r>
            <a:r>
              <a:rPr lang="en-US" sz="3600" baseline="30000" dirty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4:14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9342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solidFill>
                  <a:schemeClr val="bg1"/>
                </a:solidFill>
              </a:rPr>
              <a:t>15</a:t>
            </a:r>
            <a:r>
              <a:rPr lang="en-US" sz="3600" dirty="0">
                <a:solidFill>
                  <a:schemeClr val="bg1"/>
                </a:solidFill>
              </a:rPr>
              <a:t> For this we declare to you by a word from the Lord, that we who are alive, who are left </a:t>
            </a:r>
            <a:r>
              <a:rPr lang="en-US" sz="3600" dirty="0">
                <a:solidFill>
                  <a:srgbClr val="FFFF00"/>
                </a:solidFill>
              </a:rPr>
              <a:t>until the coming of the Lord</a:t>
            </a:r>
            <a:r>
              <a:rPr lang="en-US" sz="3600" dirty="0">
                <a:solidFill>
                  <a:schemeClr val="bg1"/>
                </a:solidFill>
              </a:rPr>
              <a:t>, will not precede those who have fallen asleep.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4:15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307387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339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32</cp:revision>
  <dcterms:created xsi:type="dcterms:W3CDTF">2020-04-14T16:36:56Z</dcterms:created>
  <dcterms:modified xsi:type="dcterms:W3CDTF">2020-05-21T21:18:21Z</dcterms:modified>
</cp:coreProperties>
</file>