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71" r:id="rId6"/>
    <p:sldId id="272" r:id="rId7"/>
    <p:sldId id="273" r:id="rId8"/>
    <p:sldId id="274" r:id="rId9"/>
    <p:sldId id="276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E2222"/>
    <a:srgbClr val="CC2020"/>
    <a:srgbClr val="484848"/>
    <a:srgbClr val="CA222B"/>
    <a:srgbClr val="646464"/>
    <a:srgbClr val="CB2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0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5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1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8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7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5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8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303CF-B9F4-4194-AC39-6E726815F4F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7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1648" y="6375164"/>
            <a:ext cx="8528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B2526">
                    <a:alpha val="70000"/>
                  </a:srgbClr>
                </a:solidFill>
                <a:latin typeface="Bahnschrift SemiLight" panose="020B0502040204020203" pitchFamily="34" charset="0"/>
              </a:rPr>
              <a:t>a journey through 1 Thessalonians</a:t>
            </a:r>
            <a:endParaRPr lang="en-US" dirty="0">
              <a:solidFill>
                <a:srgbClr val="CB2526">
                  <a:alpha val="70000"/>
                </a:srgbClr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What do you do while you wait?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bg1"/>
                </a:solidFill>
              </a:rPr>
              <a:t>Receive </a:t>
            </a:r>
            <a:r>
              <a:rPr lang="en-US" sz="3600" dirty="0">
                <a:solidFill>
                  <a:schemeClr val="bg1"/>
                </a:solidFill>
              </a:rPr>
              <a:t>and Accept God’s </a:t>
            </a:r>
            <a:r>
              <a:rPr lang="en-US" sz="3600" dirty="0" smtClean="0">
                <a:solidFill>
                  <a:schemeClr val="bg1"/>
                </a:solidFill>
              </a:rPr>
              <a:t>Word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Persevere in Suffering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Disciple others </a:t>
            </a:r>
            <a:r>
              <a:rPr lang="en-US" sz="3600" dirty="0">
                <a:solidFill>
                  <a:schemeClr val="bg1"/>
                </a:solidFill>
              </a:rPr>
              <a:t>– lead others closer to </a:t>
            </a:r>
            <a:r>
              <a:rPr lang="en-US" sz="3600" dirty="0" smtClean="0">
                <a:solidFill>
                  <a:schemeClr val="bg1"/>
                </a:solidFill>
              </a:rPr>
              <a:t>Jesus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Life before Christ – </a:t>
            </a:r>
            <a:r>
              <a:rPr lang="en-US" sz="3600" dirty="0" smtClean="0">
                <a:solidFill>
                  <a:schemeClr val="bg1"/>
                </a:solidFill>
              </a:rPr>
              <a:t>“I want” </a:t>
            </a:r>
            <a:r>
              <a:rPr lang="en-US" sz="3600" dirty="0">
                <a:solidFill>
                  <a:schemeClr val="bg1"/>
                </a:solidFill>
              </a:rPr>
              <a:t>(idol worship) – a desire that cannot be </a:t>
            </a:r>
            <a:r>
              <a:rPr lang="en-US" sz="3600" dirty="0" smtClean="0">
                <a:solidFill>
                  <a:schemeClr val="bg1"/>
                </a:solidFill>
              </a:rPr>
              <a:t>filled by the temporary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Life in Christ – </a:t>
            </a:r>
            <a:r>
              <a:rPr lang="en-US" sz="3600" dirty="0" smtClean="0">
                <a:solidFill>
                  <a:schemeClr val="bg1"/>
                </a:solidFill>
              </a:rPr>
              <a:t>“I </a:t>
            </a:r>
            <a:r>
              <a:rPr lang="en-US" sz="3600" dirty="0">
                <a:solidFill>
                  <a:schemeClr val="bg1"/>
                </a:solidFill>
              </a:rPr>
              <a:t>have, </a:t>
            </a:r>
            <a:r>
              <a:rPr lang="en-US" sz="3600" dirty="0" smtClean="0">
                <a:solidFill>
                  <a:schemeClr val="bg1"/>
                </a:solidFill>
              </a:rPr>
              <a:t>therefore, </a:t>
            </a:r>
            <a:r>
              <a:rPr lang="en-US" sz="3600" dirty="0">
                <a:solidFill>
                  <a:schemeClr val="bg1"/>
                </a:solidFill>
              </a:rPr>
              <a:t>I </a:t>
            </a:r>
            <a:r>
              <a:rPr lang="en-US" sz="3600" dirty="0" smtClean="0">
                <a:solidFill>
                  <a:schemeClr val="bg1"/>
                </a:solidFill>
              </a:rPr>
              <a:t>wait” – a desire filled only by the eternal life found in Jesus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>
                <a:solidFill>
                  <a:schemeClr val="bg1"/>
                </a:solidFill>
              </a:rPr>
              <a:t>13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And we also thank God constantly for this, that when you </a:t>
            </a:r>
            <a:r>
              <a:rPr lang="en-US" sz="3600" dirty="0">
                <a:solidFill>
                  <a:srgbClr val="FFFF00"/>
                </a:solidFill>
              </a:rPr>
              <a:t>received</a:t>
            </a:r>
            <a:r>
              <a:rPr lang="en-US" sz="3600" dirty="0">
                <a:solidFill>
                  <a:schemeClr val="bg1"/>
                </a:solidFill>
              </a:rPr>
              <a:t> the word of God, which you heard from us, you </a:t>
            </a:r>
            <a:r>
              <a:rPr lang="en-US" sz="3600" dirty="0">
                <a:solidFill>
                  <a:srgbClr val="FFFF00"/>
                </a:solidFill>
              </a:rPr>
              <a:t>accepted</a:t>
            </a:r>
            <a:r>
              <a:rPr lang="en-US" sz="3600" dirty="0">
                <a:solidFill>
                  <a:schemeClr val="bg1"/>
                </a:solidFill>
              </a:rPr>
              <a:t> it not as the word of men but as what it really is, </a:t>
            </a:r>
            <a:r>
              <a:rPr lang="en-US" sz="3600" dirty="0">
                <a:solidFill>
                  <a:srgbClr val="FFFF00"/>
                </a:solidFill>
              </a:rPr>
              <a:t>the word of God</a:t>
            </a:r>
            <a:r>
              <a:rPr lang="en-US" sz="3600" dirty="0">
                <a:solidFill>
                  <a:schemeClr val="bg1"/>
                </a:solidFill>
              </a:rPr>
              <a:t>…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1 Thessalonians 2:13 (ESV)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54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Don’t </a:t>
            </a:r>
            <a:r>
              <a:rPr lang="en-US" sz="3600" dirty="0">
                <a:solidFill>
                  <a:schemeClr val="bg1"/>
                </a:solidFill>
              </a:rPr>
              <a:t>ask “what does this mean to me?” 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Instead</a:t>
            </a:r>
            <a:r>
              <a:rPr lang="en-US" sz="3600" dirty="0">
                <a:solidFill>
                  <a:srgbClr val="FFFF00"/>
                </a:solidFill>
              </a:rPr>
              <a:t>, ask, </a:t>
            </a:r>
            <a:r>
              <a:rPr lang="en-US" sz="3600" dirty="0">
                <a:solidFill>
                  <a:schemeClr val="bg1"/>
                </a:solidFill>
              </a:rPr>
              <a:t>“what does it </a:t>
            </a:r>
            <a:r>
              <a:rPr lang="en-US" sz="3600" dirty="0" smtClean="0">
                <a:solidFill>
                  <a:schemeClr val="bg1"/>
                </a:solidFill>
              </a:rPr>
              <a:t>say?”… </a:t>
            </a:r>
            <a:r>
              <a:rPr lang="en-US" sz="3600" dirty="0">
                <a:solidFill>
                  <a:schemeClr val="bg1"/>
                </a:solidFill>
              </a:rPr>
              <a:t>“what does God </a:t>
            </a:r>
            <a:r>
              <a:rPr lang="en-US" sz="3600" dirty="0" smtClean="0">
                <a:solidFill>
                  <a:schemeClr val="bg1"/>
                </a:solidFill>
              </a:rPr>
              <a:t>say?” 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D</a:t>
            </a:r>
            <a:r>
              <a:rPr lang="en-US" sz="3600" dirty="0" smtClean="0">
                <a:solidFill>
                  <a:schemeClr val="bg1"/>
                </a:solidFill>
              </a:rPr>
              <a:t>iscern </a:t>
            </a:r>
            <a:r>
              <a:rPr lang="en-US" sz="3600" dirty="0">
                <a:solidFill>
                  <a:schemeClr val="bg1"/>
                </a:solidFill>
              </a:rPr>
              <a:t>God’s </a:t>
            </a:r>
            <a:r>
              <a:rPr lang="en-US" sz="3600" dirty="0" smtClean="0">
                <a:solidFill>
                  <a:schemeClr val="bg1"/>
                </a:solidFill>
              </a:rPr>
              <a:t>message, </a:t>
            </a:r>
            <a:r>
              <a:rPr lang="en-US" sz="3600" dirty="0">
                <a:solidFill>
                  <a:schemeClr val="bg1"/>
                </a:solidFill>
              </a:rPr>
              <a:t>then, you can ascertain how it is applied to your life.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78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What do you do while you wait?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FFFF00"/>
                </a:solidFill>
              </a:rPr>
              <a:t>Receive </a:t>
            </a:r>
            <a:r>
              <a:rPr lang="en-US" sz="3600" dirty="0">
                <a:solidFill>
                  <a:srgbClr val="FFFF00"/>
                </a:solidFill>
              </a:rPr>
              <a:t>and Accept God’s Word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0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...</a:t>
            </a:r>
            <a:r>
              <a:rPr lang="en-US" sz="3600" dirty="0">
                <a:solidFill>
                  <a:schemeClr val="bg1"/>
                </a:solidFill>
              </a:rPr>
              <a:t>which is </a:t>
            </a:r>
            <a:r>
              <a:rPr lang="en-US" sz="3600" dirty="0">
                <a:solidFill>
                  <a:srgbClr val="FFFF00"/>
                </a:solidFill>
              </a:rPr>
              <a:t>at work in you </a:t>
            </a:r>
            <a:r>
              <a:rPr lang="en-US" sz="3600" dirty="0">
                <a:solidFill>
                  <a:schemeClr val="bg1"/>
                </a:solidFill>
              </a:rPr>
              <a:t>believers.  </a:t>
            </a:r>
            <a:r>
              <a:rPr lang="en-US" sz="3600" baseline="30000" dirty="0">
                <a:solidFill>
                  <a:schemeClr val="bg1"/>
                </a:solidFill>
              </a:rPr>
              <a:t>14</a:t>
            </a:r>
            <a:r>
              <a:rPr lang="en-US" sz="3600" dirty="0">
                <a:solidFill>
                  <a:schemeClr val="bg1"/>
                </a:solidFill>
              </a:rPr>
              <a:t> For you, brothers, </a:t>
            </a:r>
            <a:r>
              <a:rPr lang="en-US" sz="3600" dirty="0">
                <a:solidFill>
                  <a:srgbClr val="FFFF00"/>
                </a:solidFill>
              </a:rPr>
              <a:t>became imitators </a:t>
            </a:r>
            <a:r>
              <a:rPr lang="en-US" sz="3600" dirty="0">
                <a:solidFill>
                  <a:schemeClr val="bg1"/>
                </a:solidFill>
              </a:rPr>
              <a:t>of the churches of God in Christ Jesus that are in Judea. 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2:13-14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For </a:t>
            </a:r>
            <a:r>
              <a:rPr lang="en-US" sz="3600" dirty="0">
                <a:solidFill>
                  <a:schemeClr val="bg1"/>
                </a:solidFill>
              </a:rPr>
              <a:t>you suffered </a:t>
            </a:r>
            <a:r>
              <a:rPr lang="en-US" sz="3600" dirty="0">
                <a:solidFill>
                  <a:srgbClr val="FFFF00"/>
                </a:solidFill>
              </a:rPr>
              <a:t>the same things </a:t>
            </a:r>
            <a:r>
              <a:rPr lang="en-US" sz="3600" dirty="0">
                <a:solidFill>
                  <a:schemeClr val="bg1"/>
                </a:solidFill>
              </a:rPr>
              <a:t>from your own countrymen as they did from the Jews, </a:t>
            </a:r>
            <a:r>
              <a:rPr lang="en-US" sz="3600" baseline="30000" dirty="0">
                <a:solidFill>
                  <a:schemeClr val="bg1"/>
                </a:solidFill>
              </a:rPr>
              <a:t>15</a:t>
            </a:r>
            <a:r>
              <a:rPr lang="en-US" sz="3600" dirty="0">
                <a:solidFill>
                  <a:schemeClr val="bg1"/>
                </a:solidFill>
              </a:rPr>
              <a:t> who killed both the Lord Jesus and the prophets, and drove us out, and displease God and oppose all mankind </a:t>
            </a:r>
            <a:r>
              <a:rPr lang="en-US" sz="3600" baseline="30000" dirty="0">
                <a:solidFill>
                  <a:schemeClr val="bg1"/>
                </a:solidFill>
              </a:rPr>
              <a:t>16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by hindering us </a:t>
            </a:r>
            <a:r>
              <a:rPr lang="en-US" sz="3600" dirty="0">
                <a:solidFill>
                  <a:schemeClr val="bg1"/>
                </a:solidFill>
              </a:rPr>
              <a:t>from speaking to the Gentiles that they might be saved—so as always to fill up the measure of their sins. But wrath has come upon them at last!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2:14-16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What do you do while you wait?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bg1"/>
                </a:solidFill>
              </a:rPr>
              <a:t>Receive </a:t>
            </a:r>
            <a:r>
              <a:rPr lang="en-US" sz="3600" dirty="0">
                <a:solidFill>
                  <a:schemeClr val="bg1"/>
                </a:solidFill>
              </a:rPr>
              <a:t>and Accept God’s </a:t>
            </a:r>
            <a:r>
              <a:rPr lang="en-US" sz="3600" dirty="0" smtClean="0">
                <a:solidFill>
                  <a:schemeClr val="bg1"/>
                </a:solidFill>
              </a:rPr>
              <a:t>Word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Persevere in Suffering</a:t>
            </a:r>
            <a:endParaRPr lang="en-US" sz="3600" dirty="0">
              <a:solidFill>
                <a:srgbClr val="FFFF00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4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>
                <a:solidFill>
                  <a:schemeClr val="bg1"/>
                </a:solidFill>
              </a:rPr>
              <a:t>17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But since we were torn away from you, brothers, for a short time, </a:t>
            </a:r>
            <a:r>
              <a:rPr lang="en-US" sz="3600" dirty="0">
                <a:solidFill>
                  <a:srgbClr val="FFFF00"/>
                </a:solidFill>
              </a:rPr>
              <a:t>in person not in heart</a:t>
            </a:r>
            <a:r>
              <a:rPr lang="en-US" sz="3600" dirty="0">
                <a:solidFill>
                  <a:schemeClr val="bg1"/>
                </a:solidFill>
              </a:rPr>
              <a:t>, we endeavored the more eagerly and with great desire to see you </a:t>
            </a:r>
            <a:r>
              <a:rPr lang="en-US" sz="3600" dirty="0">
                <a:solidFill>
                  <a:srgbClr val="FFFF00"/>
                </a:solidFill>
              </a:rPr>
              <a:t>face to face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baseline="30000" dirty="0">
                <a:solidFill>
                  <a:schemeClr val="bg1"/>
                </a:solidFill>
              </a:rPr>
              <a:t>18</a:t>
            </a:r>
            <a:r>
              <a:rPr lang="en-US" sz="3600" dirty="0">
                <a:solidFill>
                  <a:schemeClr val="bg1"/>
                </a:solidFill>
              </a:rPr>
              <a:t> because we wanted to come to you—I, Paul, again and again—but </a:t>
            </a:r>
            <a:r>
              <a:rPr lang="en-US" sz="3600" dirty="0">
                <a:solidFill>
                  <a:srgbClr val="FFFF00"/>
                </a:solidFill>
              </a:rPr>
              <a:t>Satan hindered us</a:t>
            </a:r>
            <a:r>
              <a:rPr lang="en-US" sz="3600" dirty="0">
                <a:solidFill>
                  <a:schemeClr val="bg1"/>
                </a:solidFill>
              </a:rPr>
              <a:t>. </a:t>
            </a:r>
            <a:r>
              <a:rPr lang="en-US" sz="3600" baseline="30000" dirty="0">
                <a:solidFill>
                  <a:schemeClr val="bg1"/>
                </a:solidFill>
              </a:rPr>
              <a:t>19</a:t>
            </a:r>
            <a:r>
              <a:rPr lang="en-US" sz="3600" dirty="0">
                <a:solidFill>
                  <a:schemeClr val="bg1"/>
                </a:solidFill>
              </a:rPr>
              <a:t> For what is our hope or joy or crown of boasting before our Lord Jesus at his coming? Is it not you? </a:t>
            </a:r>
            <a:r>
              <a:rPr lang="en-US" sz="3600" baseline="30000" dirty="0">
                <a:solidFill>
                  <a:schemeClr val="bg1"/>
                </a:solidFill>
              </a:rPr>
              <a:t>20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For you are our glory and joy</a:t>
            </a:r>
            <a:r>
              <a:rPr lang="en-US" sz="3600" dirty="0">
                <a:solidFill>
                  <a:schemeClr val="bg1"/>
                </a:solidFill>
              </a:rPr>
              <a:t>. 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2:17-20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7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404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Bahnschrift SemiLight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Yoder</dc:creator>
  <cp:lastModifiedBy>Scott Yoder</cp:lastModifiedBy>
  <cp:revision>19</cp:revision>
  <dcterms:created xsi:type="dcterms:W3CDTF">2020-04-14T16:36:56Z</dcterms:created>
  <dcterms:modified xsi:type="dcterms:W3CDTF">2020-04-30T20:02:52Z</dcterms:modified>
</cp:coreProperties>
</file>