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58" r:id="rId4"/>
    <p:sldId id="267" r:id="rId5"/>
    <p:sldId id="268" r:id="rId6"/>
    <p:sldId id="270" r:id="rId7"/>
    <p:sldId id="269" r:id="rId8"/>
    <p:sldId id="271" r:id="rId9"/>
    <p:sldId id="259" r:id="rId10"/>
    <p:sldId id="272" r:id="rId11"/>
    <p:sldId id="273" r:id="rId12"/>
    <p:sldId id="274" r:id="rId13"/>
    <p:sldId id="261" r:id="rId14"/>
    <p:sldId id="275" r:id="rId15"/>
    <p:sldId id="262" r:id="rId16"/>
    <p:sldId id="263" r:id="rId17"/>
    <p:sldId id="276" r:id="rId18"/>
    <p:sldId id="26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/>
    <p:restoredTop sz="96208"/>
  </p:normalViewPr>
  <p:slideViewPr>
    <p:cSldViewPr snapToGrid="0" snapToObjects="1">
      <p:cViewPr varScale="1">
        <p:scale>
          <a:sx n="220" d="100"/>
          <a:sy n="220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D1789-14B3-F647-9363-99514A9378D0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36F7-278D-FC45-80D8-6C2E6E2A5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2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45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4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7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2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36F7-278D-FC45-80D8-6C2E6E2A51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22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0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6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3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04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1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9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9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4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3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6999-D5F4-5040-BDEB-D2DEBFC31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306" y="601724"/>
            <a:ext cx="6693834" cy="1906073"/>
          </a:xfrm>
        </p:spPr>
        <p:txBody>
          <a:bodyPr/>
          <a:lstStyle/>
          <a:p>
            <a:r>
              <a:rPr lang="en-US" dirty="0"/>
              <a:t>The wisdom of god</a:t>
            </a:r>
          </a:p>
        </p:txBody>
      </p:sp>
    </p:spTree>
    <p:extLst>
      <p:ext uri="{BB962C8B-B14F-4D97-AF65-F5344CB8AC3E}">
        <p14:creationId xmlns:p14="http://schemas.microsoft.com/office/powerpoint/2010/main" val="328043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465742" y="152854"/>
            <a:ext cx="8001139" cy="243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 “God leads in perfect wisdom, first for His glory, and then for the highest good of the greatest number for the longest time.”</a:t>
            </a:r>
          </a:p>
        </p:txBody>
      </p:sp>
    </p:spTree>
    <p:extLst>
      <p:ext uri="{BB962C8B-B14F-4D97-AF65-F5344CB8AC3E}">
        <p14:creationId xmlns:p14="http://schemas.microsoft.com/office/powerpoint/2010/main" val="413815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465742" y="152854"/>
            <a:ext cx="8001139" cy="442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 “God leads in perfect wisdom, first for His glory, and then for the highest good of the greatest number for the longest time.”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leads in our lives, so our lives cannot be better done.”</a:t>
            </a:r>
          </a:p>
        </p:txBody>
      </p:sp>
    </p:spTree>
    <p:extLst>
      <p:ext uri="{BB962C8B-B14F-4D97-AF65-F5344CB8AC3E}">
        <p14:creationId xmlns:p14="http://schemas.microsoft.com/office/powerpoint/2010/main" val="289589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465742" y="152854"/>
            <a:ext cx="8001139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9- “I don’t know about tomorrow but God knows what lies ahead.”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1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211098" y="210728"/>
            <a:ext cx="673248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 Jesus Christ as Savior 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5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176375" y="141281"/>
            <a:ext cx="6315703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 Jesus Christ as Savior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 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1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89565" y="71831"/>
            <a:ext cx="6339749" cy="2744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   Accept Jesus Christ as Savior.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Meditate on the Word: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Read and study your Bible</a:t>
            </a:r>
          </a:p>
        </p:txBody>
      </p:sp>
    </p:spTree>
    <p:extLst>
      <p:ext uri="{BB962C8B-B14F-4D97-AF65-F5344CB8AC3E}">
        <p14:creationId xmlns:p14="http://schemas.microsoft.com/office/powerpoint/2010/main" val="44368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112714" y="0"/>
            <a:ext cx="6339749" cy="3440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   Accept Jesus Christ as Savior.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Meditate on the Word: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Read and study your Bible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   Live a godly life daily</a:t>
            </a:r>
          </a:p>
        </p:txBody>
      </p:sp>
    </p:spTree>
    <p:extLst>
      <p:ext uri="{BB962C8B-B14F-4D97-AF65-F5344CB8AC3E}">
        <p14:creationId xmlns:p14="http://schemas.microsoft.com/office/powerpoint/2010/main" val="21666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124288" y="0"/>
            <a:ext cx="8394679" cy="472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   Accept Jesus Christ as Savior.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Meditate on the Word: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Read and study your Bible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4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 a godly life daily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4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Surround yourself with brothers &amp; sisters in Christ</a:t>
            </a:r>
          </a:p>
        </p:txBody>
      </p:sp>
    </p:spTree>
    <p:extLst>
      <p:ext uri="{BB962C8B-B14F-4D97-AF65-F5344CB8AC3E}">
        <p14:creationId xmlns:p14="http://schemas.microsoft.com/office/powerpoint/2010/main" val="101033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6999-D5F4-5040-BDEB-D2DEBFC31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306" y="601724"/>
            <a:ext cx="6693834" cy="1906073"/>
          </a:xfrm>
        </p:spPr>
        <p:txBody>
          <a:bodyPr/>
          <a:lstStyle/>
          <a:p>
            <a:r>
              <a:rPr lang="en-US" dirty="0"/>
              <a:t>The wisdom of god</a:t>
            </a:r>
          </a:p>
        </p:txBody>
      </p:sp>
    </p:spTree>
    <p:extLst>
      <p:ext uri="{BB962C8B-B14F-4D97-AF65-F5344CB8AC3E}">
        <p14:creationId xmlns:p14="http://schemas.microsoft.com/office/powerpoint/2010/main" val="162767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8F315-04A2-F34A-B76A-5FBF5CA982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772" y="126124"/>
            <a:ext cx="8994228" cy="445375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God’s wisdom is supreme; therefore get wisdom:   Proverbs 4:7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God’s wisdom is more precious than rubies and nothing you desire can compare to wisdom:    Proverbs 8:11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Blessed is the man who finds wisdom:  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Proverbs 3:13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2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grass, holding&#10;&#10;Description automatically generated">
            <a:extLst>
              <a:ext uri="{FF2B5EF4-FFF2-40B4-BE49-F238E27FC236}">
                <a16:creationId xmlns:a16="http://schemas.microsoft.com/office/drawing/2014/main" id="{7C1C3DEC-0C31-584E-BF33-C302CED51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83" b="1671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419444" y="378561"/>
            <a:ext cx="8001139" cy="3337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Real God by Chip Ingram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“God has charged Himself with full responsibility for our eternal happiness...”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0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465742" y="158642"/>
            <a:ext cx="8001139" cy="323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“God has charged Himself with full responsibility for our eternal happiness...”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“God stakes His reputation on taking care of us.”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8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465742" y="152854"/>
            <a:ext cx="8001139" cy="19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“God sees the end from the beginning…” (Isaiah 46:9-10)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2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465742" y="152854"/>
            <a:ext cx="8001139" cy="442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“God sees the end from the beginning…” (Isaiah 46:9-10)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“God will bring about the best possible results, by the best possible means, for the most possible people, for the longest possible time.”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5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71B3E-A409-3943-928D-982F8426212C}"/>
              </a:ext>
            </a:extLst>
          </p:cNvPr>
          <p:cNvSpPr/>
          <p:nvPr/>
        </p:nvSpPr>
        <p:spPr>
          <a:xfrm>
            <a:off x="309484" y="366985"/>
            <a:ext cx="8001139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“God isn’t focused on my feelings, my wants, my desires…”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5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&#10;&#10;Description automatically generated">
            <a:extLst>
              <a:ext uri="{FF2B5EF4-FFF2-40B4-BE49-F238E27FC236}">
                <a16:creationId xmlns:a16="http://schemas.microsoft.com/office/drawing/2014/main" id="{ED590B89-61B6-054F-9181-4CCE30FD4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1" b="17479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032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370</Words>
  <Application>Microsoft Macintosh PowerPoint</Application>
  <PresentationFormat>On-screen Show (16:9)</PresentationFormat>
  <Paragraphs>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Gallery</vt:lpstr>
      <vt:lpstr>The wisdom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wisdom of god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wisdom god</dc:title>
  <dc:creator>Bryan Falk</dc:creator>
  <cp:lastModifiedBy>Microsoft Office User</cp:lastModifiedBy>
  <cp:revision>7</cp:revision>
  <cp:lastPrinted>2020-06-29T18:06:16Z</cp:lastPrinted>
  <dcterms:created xsi:type="dcterms:W3CDTF">2020-06-29T14:47:41Z</dcterms:created>
  <dcterms:modified xsi:type="dcterms:W3CDTF">2020-06-29T18:08:44Z</dcterms:modified>
</cp:coreProperties>
</file>