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346" r:id="rId4"/>
    <p:sldId id="367" r:id="rId5"/>
    <p:sldId id="347" r:id="rId6"/>
    <p:sldId id="377" r:id="rId7"/>
    <p:sldId id="378" r:id="rId8"/>
    <p:sldId id="379" r:id="rId9"/>
    <p:sldId id="382" r:id="rId10"/>
    <p:sldId id="381" r:id="rId11"/>
    <p:sldId id="380" r:id="rId12"/>
    <p:sldId id="383" r:id="rId13"/>
    <p:sldId id="384" r:id="rId14"/>
    <p:sldId id="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09B0-D629-4C8C-B516-4FB0FD3D7619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827-6A9B-4D23-8350-53B053A7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5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09B0-D629-4C8C-B516-4FB0FD3D7619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827-6A9B-4D23-8350-53B053A7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8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09B0-D629-4C8C-B516-4FB0FD3D7619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827-6A9B-4D23-8350-53B053A7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0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09B0-D629-4C8C-B516-4FB0FD3D7619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827-6A9B-4D23-8350-53B053A7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09B0-D629-4C8C-B516-4FB0FD3D7619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827-6A9B-4D23-8350-53B053A7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7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09B0-D629-4C8C-B516-4FB0FD3D7619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827-6A9B-4D23-8350-53B053A7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7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09B0-D629-4C8C-B516-4FB0FD3D7619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827-6A9B-4D23-8350-53B053A7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9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09B0-D629-4C8C-B516-4FB0FD3D7619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827-6A9B-4D23-8350-53B053A7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7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09B0-D629-4C8C-B516-4FB0FD3D7619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827-6A9B-4D23-8350-53B053A7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9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09B0-D629-4C8C-B516-4FB0FD3D7619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827-6A9B-4D23-8350-53B053A7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09B0-D629-4C8C-B516-4FB0FD3D7619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827-6A9B-4D23-8350-53B053A7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1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509B0-D629-4C8C-B516-4FB0FD3D7619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CA827-6A9B-4D23-8350-53B053A7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7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249" y="279918"/>
            <a:ext cx="86401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Contentment is </a:t>
            </a:r>
            <a:r>
              <a:rPr lang="en-US" sz="3200" dirty="0" smtClean="0">
                <a:solidFill>
                  <a:srgbClr val="FFC000"/>
                </a:solidFill>
              </a:rPr>
              <a:t>NOT</a:t>
            </a:r>
            <a:r>
              <a:rPr lang="en-US" sz="3200" dirty="0" smtClean="0">
                <a:solidFill>
                  <a:schemeClr val="bg1"/>
                </a:solidFill>
              </a:rPr>
              <a:t>…</a:t>
            </a:r>
            <a:endParaRPr lang="en-US" sz="3200" dirty="0">
              <a:solidFill>
                <a:schemeClr val="bg1"/>
              </a:solidFill>
            </a:endParaRPr>
          </a:p>
          <a:p>
            <a:pPr lvl="0"/>
            <a:endParaRPr lang="en-US" sz="3200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An Emotion 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bg1"/>
                </a:solidFill>
              </a:rPr>
              <a:t>Comparison</a:t>
            </a:r>
          </a:p>
          <a:p>
            <a:pPr marL="514350" lvl="0" indent="-514350">
              <a:buFont typeface="+mj-lt"/>
              <a:buAutoNum type="arabicPeriod" startAt="2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bg1"/>
                </a:solidFill>
              </a:rPr>
              <a:t>Complacency </a:t>
            </a:r>
          </a:p>
          <a:p>
            <a:pPr marL="514350" lvl="0" indent="-514350">
              <a:buFont typeface="+mj-lt"/>
              <a:buAutoNum type="arabicPeriod" startAt="2"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12192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TO LIVE IS CHRIST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249" y="279918"/>
            <a:ext cx="86401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Contentment is </a:t>
            </a:r>
            <a:r>
              <a:rPr lang="en-US" sz="3200" dirty="0" smtClean="0">
                <a:solidFill>
                  <a:srgbClr val="FFC000"/>
                </a:solidFill>
              </a:rPr>
              <a:t>NOT</a:t>
            </a:r>
            <a:r>
              <a:rPr lang="en-US" sz="3200" dirty="0" smtClean="0">
                <a:solidFill>
                  <a:schemeClr val="bg1"/>
                </a:solidFill>
              </a:rPr>
              <a:t>…</a:t>
            </a:r>
            <a:endParaRPr lang="en-US" sz="3200" dirty="0">
              <a:solidFill>
                <a:schemeClr val="bg1"/>
              </a:solidFill>
            </a:endParaRPr>
          </a:p>
          <a:p>
            <a:pPr lvl="0"/>
            <a:endParaRPr lang="en-US" sz="3200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An Emotion 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bg1"/>
                </a:solidFill>
              </a:rPr>
              <a:t>Comparison</a:t>
            </a:r>
          </a:p>
          <a:p>
            <a:pPr marL="514350" lvl="0" indent="-514350">
              <a:buFont typeface="+mj-lt"/>
              <a:buAutoNum type="arabicPeriod" startAt="2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bg1"/>
                </a:solidFill>
              </a:rPr>
              <a:t>Complacency </a:t>
            </a:r>
          </a:p>
          <a:p>
            <a:pPr marL="514350" lvl="0" indent="-514350">
              <a:buFont typeface="+mj-lt"/>
              <a:buAutoNum type="arabicPeriod" startAt="2"/>
            </a:pPr>
            <a:endParaRPr lang="en-US" sz="3200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bg1"/>
                </a:solidFill>
              </a:rPr>
              <a:t>Learning </a:t>
            </a:r>
            <a:r>
              <a:rPr lang="en-US" sz="3200" dirty="0">
                <a:solidFill>
                  <a:schemeClr val="bg1"/>
                </a:solidFill>
              </a:rPr>
              <a:t>to just be “ok” with what you </a:t>
            </a:r>
            <a:r>
              <a:rPr lang="en-US" sz="3200" dirty="0" smtClean="0">
                <a:solidFill>
                  <a:schemeClr val="bg1"/>
                </a:solidFill>
              </a:rPr>
              <a:t>have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12192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TO LIVE IS CHRIST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249" y="279918"/>
            <a:ext cx="86401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Contentment </a:t>
            </a:r>
            <a:r>
              <a:rPr lang="en-US" sz="3200" dirty="0" smtClean="0">
                <a:solidFill>
                  <a:srgbClr val="FFC000"/>
                </a:solidFill>
              </a:rPr>
              <a:t>IS</a:t>
            </a:r>
            <a:r>
              <a:rPr lang="en-US" sz="3200" dirty="0" smtClean="0">
                <a:solidFill>
                  <a:schemeClr val="bg1"/>
                </a:solidFill>
              </a:rPr>
              <a:t>…</a:t>
            </a:r>
            <a:endParaRPr lang="en-US" sz="3200" dirty="0">
              <a:solidFill>
                <a:schemeClr val="bg1"/>
              </a:solidFill>
            </a:endParaRPr>
          </a:p>
          <a:p>
            <a:pPr lvl="0"/>
            <a:endParaRPr lang="en-US" sz="3200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3200" dirty="0" smtClean="0">
                <a:solidFill>
                  <a:schemeClr val="bg1"/>
                </a:solidFill>
              </a:rPr>
              <a:t>The sufficiency of our identity in Christ!</a:t>
            </a:r>
          </a:p>
          <a:p>
            <a:pPr lvl="0"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12192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TO LIVE IS CHRIST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091" y="3934690"/>
            <a:ext cx="111298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 have learned </a:t>
            </a:r>
            <a:r>
              <a:rPr lang="en-US" sz="3200" dirty="0">
                <a:solidFill>
                  <a:srgbClr val="00B0F0"/>
                </a:solidFill>
              </a:rPr>
              <a:t>the secret </a:t>
            </a:r>
            <a:r>
              <a:rPr lang="en-US" sz="3200" dirty="0">
                <a:solidFill>
                  <a:schemeClr val="bg1"/>
                </a:solidFill>
              </a:rPr>
              <a:t>of facing plenty and hunger, abundance and need. </a:t>
            </a:r>
            <a:r>
              <a:rPr lang="en-US" sz="3200" baseline="30000" dirty="0">
                <a:solidFill>
                  <a:schemeClr val="bg1"/>
                </a:solidFill>
              </a:rPr>
              <a:t>13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C000"/>
                </a:solidFill>
              </a:rPr>
              <a:t>I can do all things through him who strengthens me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Philippians 4:12-13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249" y="279918"/>
            <a:ext cx="86401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en-US" sz="3200" dirty="0">
                <a:solidFill>
                  <a:schemeClr val="bg1"/>
                </a:solidFill>
              </a:rPr>
              <a:t>I can face any and every circumstance of life </a:t>
            </a:r>
            <a:r>
              <a:rPr lang="en-US" sz="3200" dirty="0" smtClean="0">
                <a:solidFill>
                  <a:schemeClr val="bg1"/>
                </a:solidFill>
              </a:rPr>
              <a:t>knowing that Jesus Christ is sufficient and it is he who strengthens </a:t>
            </a:r>
            <a:r>
              <a:rPr lang="en-US" sz="3200" dirty="0">
                <a:solidFill>
                  <a:schemeClr val="bg1"/>
                </a:solidFill>
              </a:rPr>
              <a:t>me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Philippians 4:13  (Yoder translation)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12192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TO LIVE IS CHRIST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249" y="279918"/>
            <a:ext cx="86401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en-US" sz="3200" i="1" dirty="0">
                <a:solidFill>
                  <a:schemeClr val="bg1"/>
                </a:solidFill>
              </a:rPr>
              <a:t>Paul’s words are handled almost superstitiously – a spiritual rabbit’s foot – inscribed on skin or apparel with hopes of Divine favor. With the best of intentions, the phrase is rehearsed as an assurance of God’s enablement for personal pursuits.”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chemeClr val="bg1"/>
                </a:solidFill>
              </a:rPr>
              <a:t>Monty Waldron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12192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TO LIVE IS CHRIST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249" y="279918"/>
            <a:ext cx="864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Paul’s focus </a:t>
            </a:r>
            <a:r>
              <a:rPr lang="en-US" sz="3200" dirty="0" smtClean="0">
                <a:solidFill>
                  <a:schemeClr val="bg1"/>
                </a:solidFill>
              </a:rPr>
              <a:t>is </a:t>
            </a:r>
            <a:r>
              <a:rPr lang="en-US" sz="3200" dirty="0">
                <a:solidFill>
                  <a:schemeClr val="bg1"/>
                </a:solidFill>
              </a:rPr>
              <a:t>contentment, not </a:t>
            </a:r>
            <a:r>
              <a:rPr lang="en-US" sz="3200" dirty="0" smtClean="0">
                <a:solidFill>
                  <a:schemeClr val="bg1"/>
                </a:solidFill>
              </a:rPr>
              <a:t>achievement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12192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TO LIVE IS CHRIST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249" y="279918"/>
            <a:ext cx="86401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chemeClr val="bg1"/>
                </a:solidFill>
              </a:rPr>
              <a:t>7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for God gave us a spirit </a:t>
            </a:r>
            <a:r>
              <a:rPr lang="en-US" sz="3200" dirty="0">
                <a:solidFill>
                  <a:srgbClr val="FFC000"/>
                </a:solidFill>
              </a:rPr>
              <a:t>not of fear </a:t>
            </a:r>
            <a:r>
              <a:rPr lang="en-US" sz="3200" dirty="0">
                <a:solidFill>
                  <a:schemeClr val="bg1"/>
                </a:solidFill>
              </a:rPr>
              <a:t>but of power and love and self-control. 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2 </a:t>
            </a:r>
            <a:r>
              <a:rPr lang="en-US" sz="3200" dirty="0">
                <a:solidFill>
                  <a:schemeClr val="bg1"/>
                </a:solidFill>
              </a:rPr>
              <a:t>Timothy 1:7 (ESV)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12192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TO LIVE IS CHRIST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249" y="279918"/>
            <a:ext cx="86401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chemeClr val="bg1"/>
                </a:solidFill>
              </a:rPr>
              <a:t>10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I rejoiced in the Lord greatly that now at length you have revived your concern for me. You were indeed concerned for me, but you had no opportunity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Philippians </a:t>
            </a:r>
            <a:r>
              <a:rPr lang="en-US" sz="3200" dirty="0">
                <a:solidFill>
                  <a:schemeClr val="bg1"/>
                </a:solidFill>
              </a:rPr>
              <a:t>4:10 (ESV)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12192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TO LIVE IS CHRIST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249" y="279918"/>
            <a:ext cx="86401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aseline="30000" dirty="0">
                <a:solidFill>
                  <a:schemeClr val="bg1"/>
                </a:solidFill>
              </a:rPr>
              <a:t>11</a:t>
            </a:r>
            <a:r>
              <a:rPr lang="en-US" sz="3200" dirty="0">
                <a:solidFill>
                  <a:schemeClr val="bg1"/>
                </a:solidFill>
              </a:rPr>
              <a:t> Not that I am speaking of being in need, for </a:t>
            </a:r>
            <a:r>
              <a:rPr lang="en-US" sz="3200" dirty="0">
                <a:solidFill>
                  <a:srgbClr val="FFC000"/>
                </a:solidFill>
              </a:rPr>
              <a:t>I have learned </a:t>
            </a:r>
            <a:r>
              <a:rPr lang="en-US" sz="3200" dirty="0">
                <a:solidFill>
                  <a:schemeClr val="bg1"/>
                </a:solidFill>
              </a:rPr>
              <a:t>in whatever situation I am to be content. </a:t>
            </a:r>
            <a:r>
              <a:rPr lang="en-US" sz="3200" baseline="30000" dirty="0">
                <a:solidFill>
                  <a:schemeClr val="bg1"/>
                </a:solidFill>
              </a:rPr>
              <a:t>12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C000"/>
                </a:solidFill>
              </a:rPr>
              <a:t>I know how </a:t>
            </a:r>
            <a:r>
              <a:rPr lang="en-US" sz="3200" dirty="0">
                <a:solidFill>
                  <a:schemeClr val="bg1"/>
                </a:solidFill>
              </a:rPr>
              <a:t>to be brought low, and </a:t>
            </a:r>
            <a:r>
              <a:rPr lang="en-US" sz="3200" dirty="0">
                <a:solidFill>
                  <a:srgbClr val="FFC000"/>
                </a:solidFill>
              </a:rPr>
              <a:t>I know how </a:t>
            </a:r>
            <a:r>
              <a:rPr lang="en-US" sz="3200" dirty="0">
                <a:solidFill>
                  <a:schemeClr val="bg1"/>
                </a:solidFill>
              </a:rPr>
              <a:t>to abound. In any and every circumstance, </a:t>
            </a:r>
            <a:r>
              <a:rPr lang="en-US" sz="3200" dirty="0">
                <a:solidFill>
                  <a:srgbClr val="FFC000"/>
                </a:solidFill>
              </a:rPr>
              <a:t>I have learned </a:t>
            </a:r>
            <a:r>
              <a:rPr lang="en-US" sz="3200" dirty="0">
                <a:solidFill>
                  <a:srgbClr val="00B0F0"/>
                </a:solidFill>
              </a:rPr>
              <a:t>the secret </a:t>
            </a:r>
            <a:r>
              <a:rPr lang="en-US" sz="3200" dirty="0">
                <a:solidFill>
                  <a:schemeClr val="bg1"/>
                </a:solidFill>
              </a:rPr>
              <a:t>of facing plenty and hunger, abundance and need.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Philippians </a:t>
            </a:r>
            <a:r>
              <a:rPr lang="en-US" sz="3200" dirty="0">
                <a:solidFill>
                  <a:schemeClr val="bg1"/>
                </a:solidFill>
              </a:rPr>
              <a:t>4:10 (ESV)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12192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TO LIVE IS CHRIST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249" y="279918"/>
            <a:ext cx="86401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chemeClr val="bg1"/>
                </a:solidFill>
              </a:rPr>
              <a:t>6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But godliness with contentment is great gain, </a:t>
            </a:r>
            <a:r>
              <a:rPr lang="en-US" sz="3200" baseline="30000" dirty="0">
                <a:solidFill>
                  <a:schemeClr val="bg1"/>
                </a:solidFill>
              </a:rPr>
              <a:t>7</a:t>
            </a:r>
            <a:r>
              <a:rPr lang="en-US" sz="3200" dirty="0">
                <a:solidFill>
                  <a:schemeClr val="bg1"/>
                </a:solidFill>
              </a:rPr>
              <a:t> for we brought nothing into the world, and we cannot take anything out of the world. </a:t>
            </a:r>
            <a:r>
              <a:rPr lang="en-US" sz="3200" baseline="30000" dirty="0">
                <a:solidFill>
                  <a:schemeClr val="bg1"/>
                </a:solidFill>
              </a:rPr>
              <a:t>8</a:t>
            </a:r>
            <a:r>
              <a:rPr lang="en-US" sz="3200" dirty="0">
                <a:solidFill>
                  <a:schemeClr val="bg1"/>
                </a:solidFill>
              </a:rPr>
              <a:t> But if we have food and clothing, with these we will be content. </a:t>
            </a:r>
          </a:p>
          <a:p>
            <a:r>
              <a:rPr lang="en-US" sz="3200" dirty="0">
                <a:solidFill>
                  <a:schemeClr val="bg1"/>
                </a:solidFill>
              </a:rPr>
              <a:t> 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1 </a:t>
            </a:r>
            <a:r>
              <a:rPr lang="en-US" sz="3200" dirty="0">
                <a:solidFill>
                  <a:schemeClr val="bg1"/>
                </a:solidFill>
              </a:rPr>
              <a:t>Timothy 6:6–8 (ESV)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12192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TO LIVE IS CHRIST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249" y="279918"/>
            <a:ext cx="86401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Contentment is </a:t>
            </a:r>
            <a:r>
              <a:rPr lang="en-US" sz="3200" dirty="0" smtClean="0">
                <a:solidFill>
                  <a:srgbClr val="FFC000"/>
                </a:solidFill>
              </a:rPr>
              <a:t>NOT</a:t>
            </a:r>
            <a:r>
              <a:rPr lang="en-US" sz="3200" dirty="0" smtClean="0">
                <a:solidFill>
                  <a:schemeClr val="bg1"/>
                </a:solidFill>
              </a:rPr>
              <a:t>…</a:t>
            </a:r>
            <a:endParaRPr lang="en-US" sz="3200" dirty="0">
              <a:solidFill>
                <a:schemeClr val="bg1"/>
              </a:solidFill>
            </a:endParaRPr>
          </a:p>
          <a:p>
            <a:pPr lvl="0"/>
            <a:endParaRPr lang="en-US" sz="3200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An Emotion 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12192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TO LIVE IS CHRIST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249" y="279918"/>
            <a:ext cx="86401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Contentment is </a:t>
            </a:r>
            <a:r>
              <a:rPr lang="en-US" sz="3200" dirty="0" smtClean="0">
                <a:solidFill>
                  <a:srgbClr val="FFC000"/>
                </a:solidFill>
              </a:rPr>
              <a:t>NOT</a:t>
            </a:r>
            <a:r>
              <a:rPr lang="en-US" sz="3200" dirty="0" smtClean="0">
                <a:solidFill>
                  <a:schemeClr val="bg1"/>
                </a:solidFill>
              </a:rPr>
              <a:t>…</a:t>
            </a:r>
            <a:endParaRPr lang="en-US" sz="3200" dirty="0">
              <a:solidFill>
                <a:schemeClr val="bg1"/>
              </a:solidFill>
            </a:endParaRPr>
          </a:p>
          <a:p>
            <a:pPr lvl="0"/>
            <a:endParaRPr lang="en-US" sz="3200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An Emotion 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bg1"/>
                </a:solidFill>
              </a:rPr>
              <a:t>Comparison</a:t>
            </a:r>
          </a:p>
          <a:p>
            <a:pPr marL="514350" lvl="0" indent="-514350">
              <a:buFont typeface="+mj-lt"/>
              <a:buAutoNum type="arabicPeriod" startAt="2"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12192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TO LIVE IS CHRIST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384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Yoder</dc:creator>
  <cp:lastModifiedBy>Scott Yoder</cp:lastModifiedBy>
  <cp:revision>57</cp:revision>
  <dcterms:created xsi:type="dcterms:W3CDTF">2019-01-09T19:08:51Z</dcterms:created>
  <dcterms:modified xsi:type="dcterms:W3CDTF">2019-03-23T18:59:22Z</dcterms:modified>
</cp:coreProperties>
</file>