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9" r:id="rId4"/>
    <p:sldId id="261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82CF-D226-42EF-B57C-94B90D7DF631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D5015-E63C-4249-B04A-F145AC77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3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2082-B982-4E6D-B7ED-E9DF5C13832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066"/>
          <a:stretch/>
        </p:blipFill>
        <p:spPr bwMode="auto">
          <a:xfrm>
            <a:off x="-10390" y="1"/>
            <a:ext cx="91543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Job </a:t>
            </a:r>
            <a:r>
              <a:rPr lang="en-US" sz="3600" dirty="0" smtClean="0">
                <a:latin typeface="Century Gothic" panose="020B0502020202020204" pitchFamily="34" charset="0"/>
              </a:rPr>
              <a:t>1:20–22</a:t>
            </a: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baseline="30000" dirty="0">
                <a:latin typeface="Century Gothic" panose="020B0502020202020204" pitchFamily="34" charset="0"/>
              </a:rPr>
              <a:t>20</a:t>
            </a:r>
            <a:r>
              <a:rPr lang="en-US" sz="3200" dirty="0">
                <a:latin typeface="Century Gothic" panose="020B0502020202020204" pitchFamily="34" charset="0"/>
              </a:rPr>
              <a:t> Then Job arose and tore his robe and shaved his head and fell on the ground and worshiped. </a:t>
            </a:r>
            <a:r>
              <a:rPr lang="en-US" sz="3200" baseline="30000" dirty="0">
                <a:latin typeface="Century Gothic" panose="020B0502020202020204" pitchFamily="34" charset="0"/>
              </a:rPr>
              <a:t>21</a:t>
            </a:r>
            <a:r>
              <a:rPr lang="en-US" sz="3200" dirty="0">
                <a:latin typeface="Century Gothic" panose="020B0502020202020204" pitchFamily="34" charset="0"/>
              </a:rPr>
              <a:t> And he said, “Naked I came from my mother’s womb, and naked shall I return. The </a:t>
            </a:r>
            <a:r>
              <a:rPr lang="en-US" sz="3200" cap="small" dirty="0">
                <a:latin typeface="Century Gothic" panose="020B0502020202020204" pitchFamily="34" charset="0"/>
              </a:rPr>
              <a:t>Lord</a:t>
            </a:r>
            <a:r>
              <a:rPr lang="en-US" sz="3200" dirty="0">
                <a:latin typeface="Century Gothic" panose="020B0502020202020204" pitchFamily="34" charset="0"/>
              </a:rPr>
              <a:t> gave, and the </a:t>
            </a:r>
            <a:r>
              <a:rPr lang="en-US" sz="3200" cap="small" dirty="0">
                <a:latin typeface="Century Gothic" panose="020B0502020202020204" pitchFamily="34" charset="0"/>
              </a:rPr>
              <a:t>Lord</a:t>
            </a:r>
            <a:r>
              <a:rPr lang="en-US" sz="3200" dirty="0">
                <a:latin typeface="Century Gothic" panose="020B0502020202020204" pitchFamily="34" charset="0"/>
              </a:rPr>
              <a:t> has taken away; blessed be the name of the </a:t>
            </a:r>
            <a:r>
              <a:rPr lang="en-US" sz="3200" cap="small" dirty="0">
                <a:latin typeface="Century Gothic" panose="020B0502020202020204" pitchFamily="34" charset="0"/>
              </a:rPr>
              <a:t>Lord</a:t>
            </a:r>
            <a:r>
              <a:rPr lang="en-US" sz="3200" dirty="0" smtClean="0">
                <a:latin typeface="Century Gothic" panose="020B0502020202020204" pitchFamily="34" charset="0"/>
              </a:rPr>
              <a:t>.”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Job </a:t>
            </a:r>
            <a:r>
              <a:rPr lang="en-US" sz="3600" dirty="0" smtClean="0">
                <a:latin typeface="Century Gothic" panose="020B0502020202020204" pitchFamily="34" charset="0"/>
              </a:rPr>
              <a:t>1:20–22</a:t>
            </a: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baseline="30000" dirty="0">
                <a:latin typeface="Century Gothic" panose="020B0502020202020204" pitchFamily="34" charset="0"/>
              </a:rPr>
              <a:t>22</a:t>
            </a:r>
            <a:r>
              <a:rPr lang="en-US" sz="3200" dirty="0">
                <a:latin typeface="Century Gothic" panose="020B0502020202020204" pitchFamily="34" charset="0"/>
              </a:rPr>
              <a:t> In all this Job did not sin or charge God with wrong. </a:t>
            </a:r>
          </a:p>
        </p:txBody>
      </p:sp>
    </p:spTree>
    <p:extLst>
      <p:ext uri="{BB962C8B-B14F-4D97-AF65-F5344CB8AC3E}">
        <p14:creationId xmlns:p14="http://schemas.microsoft.com/office/powerpoint/2010/main" val="40397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1 Thessalonians 5:18 </a:t>
            </a:r>
            <a:endParaRPr lang="en-US" sz="3600" dirty="0" smtClean="0">
              <a:latin typeface="Century Gothic" panose="020B0502020202020204" pitchFamily="34" charset="0"/>
            </a:endParaRP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…give </a:t>
            </a:r>
            <a:r>
              <a:rPr lang="en-US" sz="3600" dirty="0">
                <a:latin typeface="Century Gothic" panose="020B0502020202020204" pitchFamily="34" charset="0"/>
              </a:rPr>
              <a:t>thanks in all circumstances; for this is the will of God </a:t>
            </a:r>
            <a:r>
              <a:rPr lang="en-US" sz="3600" b="1" dirty="0">
                <a:latin typeface="Century Gothic" panose="020B0502020202020204" pitchFamily="34" charset="0"/>
              </a:rPr>
              <a:t>in Christ Jesus </a:t>
            </a:r>
            <a:r>
              <a:rPr lang="en-US" sz="3600" dirty="0">
                <a:latin typeface="Century Gothic" panose="020B0502020202020204" pitchFamily="34" charset="0"/>
              </a:rPr>
              <a:t>for you. </a:t>
            </a:r>
          </a:p>
        </p:txBody>
      </p:sp>
    </p:spTree>
    <p:extLst>
      <p:ext uri="{BB962C8B-B14F-4D97-AF65-F5344CB8AC3E}">
        <p14:creationId xmlns:p14="http://schemas.microsoft.com/office/powerpoint/2010/main" val="29902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1 Timothy </a:t>
            </a:r>
            <a:r>
              <a:rPr lang="en-US" sz="3600" dirty="0" smtClean="0">
                <a:latin typeface="Century Gothic" panose="020B0502020202020204" pitchFamily="34" charset="0"/>
              </a:rPr>
              <a:t>6:6–7</a:t>
            </a: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But </a:t>
            </a:r>
            <a:r>
              <a:rPr lang="en-US" sz="3600" dirty="0">
                <a:latin typeface="Century Gothic" panose="020B0502020202020204" pitchFamily="34" charset="0"/>
              </a:rPr>
              <a:t>godliness with contentment is great gain, </a:t>
            </a:r>
            <a:r>
              <a:rPr lang="en-US" sz="3600" baseline="30000" dirty="0">
                <a:latin typeface="Century Gothic" panose="020B0502020202020204" pitchFamily="34" charset="0"/>
              </a:rPr>
              <a:t>7</a:t>
            </a:r>
            <a:r>
              <a:rPr lang="en-US" sz="3600" dirty="0">
                <a:latin typeface="Century Gothic" panose="020B0502020202020204" pitchFamily="34" charset="0"/>
              </a:rPr>
              <a:t> for we brought nothing into the world, and we cannot take anything out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16556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066"/>
          <a:stretch/>
        </p:blipFill>
        <p:spPr bwMode="auto">
          <a:xfrm>
            <a:off x="-10390" y="1"/>
            <a:ext cx="91543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51587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What is your favorite Thanksgiving food?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731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Matthew 12:34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Out </a:t>
            </a:r>
            <a:r>
              <a:rPr lang="en-US" sz="3600" dirty="0">
                <a:latin typeface="Century Gothic" panose="020B0502020202020204" pitchFamily="34" charset="0"/>
              </a:rPr>
              <a:t>of the overflow of the heart the mouth </a:t>
            </a:r>
            <a:r>
              <a:rPr lang="en-US" sz="3600" dirty="0" smtClean="0">
                <a:latin typeface="Century Gothic" panose="020B0502020202020204" pitchFamily="34" charset="0"/>
              </a:rPr>
              <a:t>speaks</a:t>
            </a:r>
            <a:endParaRPr lang="en-US" sz="3600" dirty="0">
              <a:latin typeface="Century Gothic" panose="020B0502020202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Century Gothic" panose="020B0502020202020204" pitchFamily="34" charset="0"/>
              </a:rPr>
              <a:t>Genesis 3:1-7</a:t>
            </a:r>
          </a:p>
          <a:p>
            <a:pPr algn="ctr"/>
            <a:endParaRPr lang="en-US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400" dirty="0" smtClean="0">
                <a:latin typeface="Century Gothic" panose="020B0502020202020204" pitchFamily="34" charset="0"/>
              </a:rPr>
              <a:t>Now </a:t>
            </a:r>
            <a:r>
              <a:rPr lang="en-US" sz="3400" dirty="0">
                <a:latin typeface="Century Gothic" panose="020B0502020202020204" pitchFamily="34" charset="0"/>
              </a:rPr>
              <a:t>the serpent was more crafty than any other beast of the field that the </a:t>
            </a:r>
            <a:r>
              <a:rPr lang="en-US" sz="3400" cap="small" dirty="0">
                <a:latin typeface="Century Gothic" panose="020B0502020202020204" pitchFamily="34" charset="0"/>
              </a:rPr>
              <a:t>Lord</a:t>
            </a:r>
            <a:r>
              <a:rPr lang="en-US" sz="3400" dirty="0">
                <a:latin typeface="Century Gothic" panose="020B0502020202020204" pitchFamily="34" charset="0"/>
              </a:rPr>
              <a:t> God had made. He said to the woman, “Did God actually say, ‘You shall not eat of any tree in the garden’?” </a:t>
            </a:r>
            <a:r>
              <a:rPr lang="en-US" sz="3400" baseline="30000" dirty="0">
                <a:latin typeface="Century Gothic" panose="020B0502020202020204" pitchFamily="34" charset="0"/>
              </a:rPr>
              <a:t>2</a:t>
            </a:r>
            <a:r>
              <a:rPr lang="en-US" sz="3400" dirty="0">
                <a:latin typeface="Century Gothic" panose="020B0502020202020204" pitchFamily="34" charset="0"/>
              </a:rPr>
              <a:t> And the woman said to the serpent, “We may eat of the fruit of </a:t>
            </a:r>
            <a:r>
              <a:rPr lang="en-US" sz="3400" dirty="0" smtClean="0">
                <a:latin typeface="Century Gothic" panose="020B0502020202020204" pitchFamily="34" charset="0"/>
              </a:rPr>
              <a:t>the</a:t>
            </a:r>
            <a:endParaRPr lang="en-US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Century Gothic" panose="020B0502020202020204" pitchFamily="34" charset="0"/>
              </a:rPr>
              <a:t>Genesis 3:1-7</a:t>
            </a:r>
          </a:p>
          <a:p>
            <a:pPr algn="ctr"/>
            <a:endParaRPr lang="en-US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400" dirty="0" smtClean="0">
                <a:latin typeface="Century Gothic" panose="020B0502020202020204" pitchFamily="34" charset="0"/>
              </a:rPr>
              <a:t>trees </a:t>
            </a:r>
            <a:r>
              <a:rPr lang="en-US" sz="3400" dirty="0">
                <a:latin typeface="Century Gothic" panose="020B0502020202020204" pitchFamily="34" charset="0"/>
              </a:rPr>
              <a:t>in the garden, </a:t>
            </a:r>
            <a:r>
              <a:rPr lang="en-US" sz="3400" baseline="30000" dirty="0">
                <a:latin typeface="Century Gothic" panose="020B0502020202020204" pitchFamily="34" charset="0"/>
              </a:rPr>
              <a:t>3</a:t>
            </a:r>
            <a:r>
              <a:rPr lang="en-US" sz="3400" dirty="0">
                <a:latin typeface="Century Gothic" panose="020B0502020202020204" pitchFamily="34" charset="0"/>
              </a:rPr>
              <a:t> but God said, ‘You shall not eat of the fruit of the tree that is in the midst of the garden, neither shall you touch it, lest you die.’ ” </a:t>
            </a:r>
            <a:r>
              <a:rPr lang="en-US" sz="3400" baseline="30000" dirty="0">
                <a:latin typeface="Century Gothic" panose="020B0502020202020204" pitchFamily="34" charset="0"/>
              </a:rPr>
              <a:t>4</a:t>
            </a:r>
            <a:r>
              <a:rPr lang="en-US" sz="3400" dirty="0">
                <a:latin typeface="Century Gothic" panose="020B0502020202020204" pitchFamily="34" charset="0"/>
              </a:rPr>
              <a:t> But the serpent said to the woman, “You will not surely die. </a:t>
            </a:r>
            <a:r>
              <a:rPr lang="en-US" sz="3400" baseline="30000" dirty="0">
                <a:latin typeface="Century Gothic" panose="020B0502020202020204" pitchFamily="34" charset="0"/>
              </a:rPr>
              <a:t>5</a:t>
            </a:r>
            <a:r>
              <a:rPr lang="en-US" sz="3400" dirty="0">
                <a:latin typeface="Century Gothic" panose="020B0502020202020204" pitchFamily="34" charset="0"/>
              </a:rPr>
              <a:t> For God knows that when you eat of it your </a:t>
            </a:r>
            <a:r>
              <a:rPr lang="en-US" sz="3400" dirty="0" smtClean="0">
                <a:latin typeface="Century Gothic" panose="020B0502020202020204" pitchFamily="34" charset="0"/>
              </a:rPr>
              <a:t>eyes</a:t>
            </a:r>
            <a:endParaRPr lang="en-US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Century Gothic" panose="020B0502020202020204" pitchFamily="34" charset="0"/>
              </a:rPr>
              <a:t>Genesis 3:1-7</a:t>
            </a:r>
          </a:p>
          <a:p>
            <a:pPr algn="ctr"/>
            <a:endParaRPr lang="en-US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400" dirty="0">
                <a:latin typeface="Century Gothic" panose="020B0502020202020204" pitchFamily="34" charset="0"/>
              </a:rPr>
              <a:t>will be opened, and you will be like God, knowing good and evil.” </a:t>
            </a:r>
            <a:r>
              <a:rPr lang="en-US" sz="3400" baseline="30000" dirty="0">
                <a:latin typeface="Century Gothic" panose="020B0502020202020204" pitchFamily="34" charset="0"/>
              </a:rPr>
              <a:t>6</a:t>
            </a:r>
            <a:r>
              <a:rPr lang="en-US" sz="3400" dirty="0">
                <a:latin typeface="Century Gothic" panose="020B0502020202020204" pitchFamily="34" charset="0"/>
              </a:rPr>
              <a:t> So when the woman saw that the tree was good for food, and that it was a delight to the eyes, and that the tree was to be desired to make one wise, she took of its fruit and ate, and </a:t>
            </a:r>
            <a:r>
              <a:rPr lang="en-US" sz="3400" dirty="0" smtClean="0">
                <a:latin typeface="Century Gothic" panose="020B0502020202020204" pitchFamily="34" charset="0"/>
              </a:rPr>
              <a:t>she</a:t>
            </a:r>
            <a:endParaRPr lang="en-US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Century Gothic" panose="020B0502020202020204" pitchFamily="34" charset="0"/>
              </a:rPr>
              <a:t>Genesis 3:1-7</a:t>
            </a:r>
          </a:p>
          <a:p>
            <a:pPr algn="ctr"/>
            <a:endParaRPr lang="en-US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400" dirty="0">
                <a:latin typeface="Century Gothic" panose="020B0502020202020204" pitchFamily="34" charset="0"/>
              </a:rPr>
              <a:t>also gave some to her husband who was with her, and he ate. </a:t>
            </a:r>
            <a:r>
              <a:rPr lang="en-US" sz="3400" baseline="30000" dirty="0">
                <a:latin typeface="Century Gothic" panose="020B0502020202020204" pitchFamily="34" charset="0"/>
              </a:rPr>
              <a:t>7</a:t>
            </a:r>
            <a:r>
              <a:rPr lang="en-US" sz="3400" dirty="0">
                <a:latin typeface="Century Gothic" panose="020B0502020202020204" pitchFamily="34" charset="0"/>
              </a:rPr>
              <a:t> Then the eyes of both were opened, and they knew that they were naked. And they sewed fig leaves together and made themselves loincloths.</a:t>
            </a:r>
          </a:p>
        </p:txBody>
      </p:sp>
    </p:spTree>
    <p:extLst>
      <p:ext uri="{BB962C8B-B14F-4D97-AF65-F5344CB8AC3E}">
        <p14:creationId xmlns:p14="http://schemas.microsoft.com/office/powerpoint/2010/main" val="17114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Our </a:t>
            </a:r>
            <a:r>
              <a:rPr lang="en-US" sz="3600" dirty="0">
                <a:latin typeface="Century Gothic" panose="020B0502020202020204" pitchFamily="34" charset="0"/>
              </a:rPr>
              <a:t>battle with ingratitude has always been and will always be </a:t>
            </a:r>
            <a:r>
              <a:rPr lang="en-US" sz="3600" b="1" dirty="0">
                <a:latin typeface="Century Gothic" panose="020B0502020202020204" pitchFamily="34" charset="0"/>
              </a:rPr>
              <a:t>circumstantial</a:t>
            </a:r>
          </a:p>
        </p:txBody>
      </p:sp>
    </p:spTree>
    <p:extLst>
      <p:ext uri="{BB962C8B-B14F-4D97-AF65-F5344CB8AC3E}">
        <p14:creationId xmlns:p14="http://schemas.microsoft.com/office/powerpoint/2010/main" val="41670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2" y="133350"/>
            <a:ext cx="731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Luke 7:20 </a:t>
            </a:r>
            <a:endParaRPr lang="en-US" sz="3600" dirty="0" smtClean="0">
              <a:latin typeface="Century Gothic" panose="020B0502020202020204" pitchFamily="34" charset="0"/>
            </a:endParaRPr>
          </a:p>
          <a:p>
            <a:pPr algn="ctr"/>
            <a:endParaRPr lang="en-US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And </a:t>
            </a:r>
            <a:r>
              <a:rPr lang="en-US" sz="3200" dirty="0">
                <a:latin typeface="Century Gothic" panose="020B0502020202020204" pitchFamily="34" charset="0"/>
              </a:rPr>
              <a:t>when the men had come to him, they said, “John the Baptist has sent us to you, saying, </a:t>
            </a:r>
            <a:r>
              <a:rPr lang="en-US" sz="3200" b="1" dirty="0">
                <a:latin typeface="Century Gothic" panose="020B0502020202020204" pitchFamily="34" charset="0"/>
              </a:rPr>
              <a:t>‘Are you the one who is to come, or shall we look for another?’ ”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420</Words>
  <Application>Microsoft Office PowerPoint</Application>
  <PresentationFormat>On-screen Show (16:9)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Yoder</dc:creator>
  <cp:lastModifiedBy>Scott Yoder</cp:lastModifiedBy>
  <cp:revision>12</cp:revision>
  <dcterms:created xsi:type="dcterms:W3CDTF">2017-11-03T10:25:28Z</dcterms:created>
  <dcterms:modified xsi:type="dcterms:W3CDTF">2017-11-18T19:14:59Z</dcterms:modified>
</cp:coreProperties>
</file>