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1" r:id="rId1"/>
  </p:sldMasterIdLst>
  <p:sldIdLst>
    <p:sldId id="257" r:id="rId2"/>
    <p:sldId id="258" r:id="rId3"/>
    <p:sldId id="259" r:id="rId4"/>
    <p:sldId id="261" r:id="rId5"/>
    <p:sldId id="263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663" autoAdjust="0"/>
  </p:normalViewPr>
  <p:slideViewPr>
    <p:cSldViewPr snapToGrid="0" snapToObjects="1">
      <p:cViewPr varScale="1">
        <p:scale>
          <a:sx n="117" d="100"/>
          <a:sy n="117" d="100"/>
        </p:scale>
        <p:origin x="148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46113" y="1447800"/>
            <a:ext cx="7851775" cy="3200400"/>
          </a:xfrm>
          <a:prstGeom prst="rect">
            <a:avLst/>
          </a:prstGeom>
          <a:noFill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813" y="1537447"/>
            <a:ext cx="7826281" cy="1627093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813" y="3218329"/>
            <a:ext cx="7826281" cy="86061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ts val="2000"/>
              </a:lnSpc>
              <a:spcBef>
                <a:spcPts val="2000"/>
              </a:spcBef>
              <a:buFont typeface="Wingdings 2" pitchFamily="18" charset="2"/>
              <a:buNone/>
              <a:defRPr sz="18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1E3BB-7D92-0741-B20E-0430601F9ED4}" type="datetimeFigureOut">
              <a:rPr lang="en-US" smtClean="0"/>
              <a:t>7/7/20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EE04-1C98-CB4B-9CFE-A5B06B0F2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2856" y="1600200"/>
            <a:ext cx="3931920" cy="56673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1792" y="457200"/>
            <a:ext cx="3474720" cy="510235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2856" y="2240280"/>
            <a:ext cx="3931920" cy="210312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1E3BB-7D92-0741-B20E-0430601F9ED4}" type="datetimeFigureOut">
              <a:rPr lang="en-US" smtClean="0"/>
              <a:t>7/7/20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EE04-1C98-CB4B-9CFE-A5B06B0F24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8577263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575" y="5563458"/>
            <a:ext cx="3931920" cy="652462"/>
          </a:xfrm>
        </p:spPr>
        <p:txBody>
          <a:bodyPr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1E3BB-7D92-0741-B20E-0430601F9ED4}" type="datetimeFigureOut">
              <a:rPr lang="en-US" smtClean="0"/>
              <a:t>7/7/20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EE04-1C98-CB4B-9CFE-A5B06B0F24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575" y="5563458"/>
            <a:ext cx="3931920" cy="652462"/>
          </a:xfrm>
        </p:spPr>
        <p:txBody>
          <a:bodyPr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1E3BB-7D92-0741-B20E-0430601F9ED4}" type="datetimeFigureOut">
              <a:rPr lang="en-US" smtClean="0"/>
              <a:t>7/7/20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EE04-1C98-CB4B-9CFE-A5B06B0F24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4745038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575" y="5563458"/>
            <a:ext cx="3931920" cy="652462"/>
          </a:xfrm>
        </p:spPr>
        <p:txBody>
          <a:bodyPr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1E3BB-7D92-0741-B20E-0430601F9ED4}" type="datetimeFigureOut">
              <a:rPr lang="en-US" smtClean="0"/>
              <a:t>7/7/20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EE04-1C98-CB4B-9CFE-A5B06B0F24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Media Placeholder 11"/>
          <p:cNvSpPr>
            <a:spLocks noGrp="1"/>
          </p:cNvSpPr>
          <p:nvPr>
            <p:ph type="media" sz="quarter" idx="14"/>
          </p:nvPr>
        </p:nvSpPr>
        <p:spPr>
          <a:xfrm>
            <a:off x="282575" y="458788"/>
            <a:ext cx="8577263" cy="3849624"/>
          </a:xfrm>
          <a:noFill/>
          <a:ln w="44450">
            <a:solidFill>
              <a:schemeClr val="bg1"/>
            </a:solidFill>
            <a:miter lim="800000"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icon to add media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1E3BB-7D92-0741-B20E-0430601F9ED4}" type="datetimeFigureOut">
              <a:rPr lang="en-US" smtClean="0"/>
              <a:t>7/7/20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EE04-1C98-CB4B-9CFE-A5B06B0F24D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458788"/>
            <a:ext cx="1447800" cy="57927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1350" y="458788"/>
            <a:ext cx="6521450" cy="57927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1E3BB-7D92-0741-B20E-0430601F9ED4}" type="datetimeFigureOut">
              <a:rPr lang="en-US" smtClean="0"/>
              <a:t>7/7/20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EE04-1C98-CB4B-9CFE-A5B06B0F24D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1E3BB-7D92-0741-B20E-0430601F9ED4}" type="datetimeFigureOut">
              <a:rPr lang="en-US" smtClean="0"/>
              <a:t>7/7/20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EE04-1C98-CB4B-9CFE-A5B06B0F24DE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Freeform 1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371725" y="381000"/>
            <a:ext cx="4400550" cy="3048000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350" y="4146363"/>
            <a:ext cx="7856538" cy="1470025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350" y="5620871"/>
            <a:ext cx="7856538" cy="614081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1E3BB-7D92-0741-B20E-0430601F9ED4}" type="datetimeFigureOut">
              <a:rPr lang="en-US" smtClean="0"/>
              <a:t>7/7/20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19C8-A375-448C-891B-9999C6BE8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17059"/>
            <a:ext cx="7772400" cy="1655064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b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662979"/>
            <a:ext cx="7772400" cy="1500187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lnSpc>
                <a:spcPts val="2000"/>
              </a:lnSpc>
              <a:spcBef>
                <a:spcPts val="2000"/>
              </a:spcBef>
              <a:buFont typeface="Wingdings 2" pitchFamily="18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1E3BB-7D92-0741-B20E-0430601F9ED4}" type="datetimeFigureOut">
              <a:rPr lang="en-US" smtClean="0"/>
              <a:t>7/7/20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2582-9FC8-4B1B-8456-B27CC842DEE2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1350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501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1E3BB-7D92-0741-B20E-0430601F9ED4}" type="datetimeFigureOut">
              <a:rPr lang="en-US" smtClean="0"/>
              <a:t>7/7/20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EE04-1C98-CB4B-9CFE-A5B06B0F24D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Freeform 1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350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50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2601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2601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1E3BB-7D92-0741-B20E-0430601F9ED4}" type="datetimeFigureOut">
              <a:rPr lang="en-US" smtClean="0"/>
              <a:t>7/7/20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EE04-1C98-CB4B-9CFE-A5B06B0F24D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1E3BB-7D92-0741-B20E-0430601F9ED4}" type="datetimeFigureOut">
              <a:rPr lang="en-US" smtClean="0"/>
              <a:t>7/7/20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EE04-1C98-CB4B-9CFE-A5B06B0F24D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Freeform 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Freeform 9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Freeform 11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Freeform 12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1E3BB-7D92-0741-B20E-0430601F9ED4}" type="datetimeFigureOut">
              <a:rPr lang="en-US" smtClean="0"/>
              <a:t>7/7/20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EE04-1C98-CB4B-9CFE-A5B06B0F2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340" y="802910"/>
            <a:ext cx="3474720" cy="116205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2010" y="449705"/>
            <a:ext cx="3931920" cy="57813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340" y="2057399"/>
            <a:ext cx="3474720" cy="37338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1E3BB-7D92-0741-B20E-0430601F9ED4}" type="datetimeFigureOut">
              <a:rPr lang="en-US" smtClean="0"/>
              <a:t>7/7/20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EE04-1C98-CB4B-9CFE-A5B06B0F24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1350" y="107576"/>
            <a:ext cx="7856538" cy="13100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565" y="1600200"/>
            <a:ext cx="7878788" cy="4639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2861E3BB-7D92-0741-B20E-0430601F9ED4}" type="datetimeFigureOut">
              <a:rPr lang="en-US" smtClean="0"/>
              <a:t>7/7/20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0416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762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A49EEE04-1C98-CB4B-9CFE-A5B06B0F24D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Wingdings 2" pitchFamily="18" charset="2"/>
        <a:buChar char="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Forgiveness</a:t>
            </a:r>
          </a:p>
        </p:txBody>
      </p:sp>
      <p:pic>
        <p:nvPicPr>
          <p:cNvPr id="4" name="Content Placeholder 3" descr="daily_sun_Salah_Khashoggi-forgive-killers-ds_picture.jpg"/>
          <p:cNvPicPr>
            <a:picLocks noGrp="1" noChangeAspect="1"/>
          </p:cNvPicPr>
          <p:nvPr>
            <p:ph idx="1"/>
          </p:nvPr>
        </p:nvPicPr>
        <p:blipFill>
          <a:blip r:embed="rId2"/>
          <a:srcRect t="-2568" b="-2568"/>
          <a:stretch>
            <a:fillRect/>
          </a:stretch>
        </p:blipFill>
        <p:spPr>
          <a:xfrm>
            <a:off x="618565" y="1569596"/>
            <a:ext cx="7878788" cy="490049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iddle_east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289" r="-18289"/>
          <a:stretch>
            <a:fillRect/>
          </a:stretch>
        </p:blipFill>
        <p:spPr>
          <a:xfrm>
            <a:off x="0" y="275577"/>
            <a:ext cx="9380153" cy="608668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Ezekiel 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1. We are unlovely, and God is sovereign (1-14)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Ezekiel 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1. We are unlovely, and God is sovereign (1-14)</a:t>
            </a:r>
          </a:p>
          <a:p>
            <a:pPr>
              <a:buNone/>
            </a:pPr>
            <a:r>
              <a:rPr lang="en-US" sz="2800" dirty="0"/>
              <a:t>2. The natural heart of man is to sin willfully (15-34)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Ezekiel 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1. We are unlovely, and God is sovereign (1-14)</a:t>
            </a:r>
          </a:p>
          <a:p>
            <a:pPr>
              <a:buNone/>
            </a:pPr>
            <a:r>
              <a:rPr lang="en-US" sz="2800" dirty="0"/>
              <a:t>2. The natural heart of man is to sin willfully (15-34)</a:t>
            </a:r>
          </a:p>
          <a:p>
            <a:pPr>
              <a:buNone/>
            </a:pPr>
            <a:r>
              <a:rPr lang="en-US" sz="2800" dirty="0"/>
              <a:t>3. God is just in his anger and jealousy (35-52)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Ezekiel 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1. We are unlovely, and God is sovereign (1-14)</a:t>
            </a:r>
          </a:p>
          <a:p>
            <a:pPr>
              <a:buNone/>
            </a:pPr>
            <a:r>
              <a:rPr lang="en-US" sz="2800" dirty="0"/>
              <a:t>2. The natural heart of man is to sin willfully (15-34)</a:t>
            </a:r>
          </a:p>
          <a:p>
            <a:pPr>
              <a:buNone/>
            </a:pPr>
            <a:r>
              <a:rPr lang="en-US" sz="2800" dirty="0"/>
              <a:t>3. God is just in His anger and jealousy (35-52)</a:t>
            </a:r>
          </a:p>
          <a:p>
            <a:pPr>
              <a:buNone/>
            </a:pPr>
            <a:r>
              <a:rPr lang="en-US" sz="2800" dirty="0"/>
              <a:t>4. God’s grace and our right response (59-63)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1 John 4:9-11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/>
              <a:t>In this the love of God was made manifest</a:t>
            </a:r>
          </a:p>
          <a:p>
            <a:pPr algn="ctr">
              <a:buNone/>
            </a:pPr>
            <a:r>
              <a:rPr lang="en-US" dirty="0"/>
              <a:t>among us, that God sent his only Son into the world ,</a:t>
            </a:r>
          </a:p>
          <a:p>
            <a:pPr algn="ctr">
              <a:buNone/>
            </a:pPr>
            <a:r>
              <a:rPr lang="en-US" dirty="0"/>
              <a:t>so that we might live through him. In this is love, not that we</a:t>
            </a:r>
          </a:p>
          <a:p>
            <a:pPr algn="ctr">
              <a:buNone/>
            </a:pPr>
            <a:r>
              <a:rPr lang="en-US" dirty="0"/>
              <a:t>have loved God, but that He loved us and sent His Son to be</a:t>
            </a:r>
          </a:p>
          <a:p>
            <a:pPr algn="ctr">
              <a:buNone/>
            </a:pPr>
            <a:r>
              <a:rPr lang="en-US" dirty="0"/>
              <a:t>the propitiation for our sins. Beloved, if God so loved us,</a:t>
            </a:r>
          </a:p>
          <a:p>
            <a:pPr algn="ctr">
              <a:buNone/>
            </a:pPr>
            <a:r>
              <a:rPr lang="en-US" dirty="0"/>
              <a:t>we also ought to love one another.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Heart of the Gospel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>
              <a:buNone/>
            </a:pPr>
            <a:r>
              <a:rPr lang="en-US" sz="4000" dirty="0"/>
              <a:t>Forgiveness: </a:t>
            </a:r>
          </a:p>
          <a:p>
            <a:pPr algn="ctr">
              <a:buNone/>
            </a:pPr>
            <a:r>
              <a:rPr lang="en-US" sz="4000" dirty="0"/>
              <a:t>The example of Brandt Jean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hibit">
  <a:themeElements>
    <a:clrScheme name="Exhibit">
      <a:dk1>
        <a:sysClr val="windowText" lastClr="000000"/>
      </a:dk1>
      <a:lt1>
        <a:sysClr val="window" lastClr="FFFFFF"/>
      </a:lt1>
      <a:dk2>
        <a:srgbClr val="1C3264"/>
      </a:dk2>
      <a:lt2>
        <a:srgbClr val="CCCCCC"/>
      </a:lt2>
      <a:accent1>
        <a:srgbClr val="3399FF"/>
      </a:accent1>
      <a:accent2>
        <a:srgbClr val="69FFFF"/>
      </a:accent2>
      <a:accent3>
        <a:srgbClr val="CCFF33"/>
      </a:accent3>
      <a:accent4>
        <a:srgbClr val="3333FF"/>
      </a:accent4>
      <a:accent5>
        <a:srgbClr val="9933FF"/>
      </a:accent5>
      <a:accent6>
        <a:srgbClr val="FF33FF"/>
      </a:accent6>
      <a:hlink>
        <a:srgbClr val="6699FF"/>
      </a:hlink>
      <a:folHlink>
        <a:srgbClr val="9999CC"/>
      </a:folHlink>
    </a:clrScheme>
    <a:fontScheme name="Exhibit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Exhibi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0000"/>
                <a:satMod val="110000"/>
                <a:lumMod val="70000"/>
              </a:schemeClr>
            </a:gs>
            <a:gs pos="50000">
              <a:schemeClr val="phClr">
                <a:tint val="80000"/>
                <a:satMod val="135000"/>
              </a:schemeClr>
            </a:gs>
            <a:gs pos="100000">
              <a:schemeClr val="phClr">
                <a:tint val="3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10000"/>
                <a:lumMod val="70000"/>
              </a:schemeClr>
            </a:gs>
            <a:gs pos="65000">
              <a:schemeClr val="phClr">
                <a:shade val="90000"/>
                <a:satMod val="200000"/>
                <a:lumMod val="110000"/>
              </a:schemeClr>
            </a:gs>
            <a:gs pos="100000">
              <a:schemeClr val="phClr">
                <a:tint val="90000"/>
                <a:shade val="100000"/>
                <a:satMod val="250000"/>
                <a:lumMod val="150000"/>
              </a:schemeClr>
            </a:gs>
          </a:gsLst>
          <a:lin ang="16200000" scaled="1"/>
        </a:gradFill>
      </a:fillStyleLst>
      <a:lnStyleLst>
        <a:ln w="31750" cap="flat" cmpd="sng" algn="ctr">
          <a:solidFill>
            <a:schemeClr val="phClr"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alpha val="95000"/>
            </a:schemeClr>
          </a:solidFill>
          <a:prstDash val="solid"/>
        </a:ln>
        <a:ln w="50800" cap="flat" cmpd="sng" algn="ctr">
          <a:solidFill>
            <a:schemeClr val="phClr">
              <a:alpha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5000" endPos="15000" dist="50800" dir="5400000" sy="-100000" rotWithShape="0"/>
          </a:effectLst>
        </a:effectStyle>
        <a:effectStyle>
          <a:effectLst>
            <a:innerShdw blurRad="76200" dist="25400" dir="5400000">
              <a:srgbClr val="FFFFFF">
                <a:alpha val="50000"/>
              </a:srgbClr>
            </a:innerShdw>
            <a:outerShdw blurRad="254000" dist="254000" dir="5400000" sx="90000" sy="-30000" rotWithShape="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  <a:lumMod val="30000"/>
              </a:schemeClr>
              <a:schemeClr val="phClr">
                <a:tint val="70000"/>
                <a:satMod val="500000"/>
                <a:lumMod val="5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Exhibit.thmx</Template>
  <TotalTime>33</TotalTime>
  <Words>230</Words>
  <Application>Microsoft Macintosh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Corbel</vt:lpstr>
      <vt:lpstr>Wingdings 2</vt:lpstr>
      <vt:lpstr>Exhibit</vt:lpstr>
      <vt:lpstr>Forgiveness</vt:lpstr>
      <vt:lpstr>PowerPoint Presentation</vt:lpstr>
      <vt:lpstr>Ezekiel 16</vt:lpstr>
      <vt:lpstr>Ezekiel 16</vt:lpstr>
      <vt:lpstr>Ezekiel 16</vt:lpstr>
      <vt:lpstr>Ezekiel 16</vt:lpstr>
      <vt:lpstr>1 John 4:9-11</vt:lpstr>
      <vt:lpstr>The Heart of the Gospel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Heart of the Gospel</dc:title>
  <dc:creator>Chris Ricketts</dc:creator>
  <cp:lastModifiedBy>Falk, Bryan</cp:lastModifiedBy>
  <cp:revision>4</cp:revision>
  <dcterms:created xsi:type="dcterms:W3CDTF">2020-07-07T09:19:26Z</dcterms:created>
  <dcterms:modified xsi:type="dcterms:W3CDTF">2020-07-07T13:16:46Z</dcterms:modified>
</cp:coreProperties>
</file>