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280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6600"/>
    <a:srgbClr val="EFE0BE"/>
    <a:srgbClr val="F7E5CC"/>
    <a:srgbClr val="F8F6FC"/>
    <a:srgbClr val="F9CB9A"/>
    <a:srgbClr val="EBE8C8"/>
    <a:srgbClr val="402F5A"/>
    <a:srgbClr val="E59C7C"/>
    <a:srgbClr val="5A3721"/>
    <a:srgbClr val="7E5E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3" autoAdjust="0"/>
    <p:restoredTop sz="94609"/>
  </p:normalViewPr>
  <p:slideViewPr>
    <p:cSldViewPr snapToGrid="0" snapToObjects="1">
      <p:cViewPr varScale="1">
        <p:scale>
          <a:sx n="141" d="100"/>
          <a:sy n="141" d="100"/>
        </p:scale>
        <p:origin x="144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963023" y="1644242"/>
            <a:ext cx="5209563" cy="1182848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627463"/>
            <a:ext cx="8211824" cy="194624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627463"/>
            <a:ext cx="8211824" cy="194624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14985" y="922789"/>
            <a:ext cx="2097249" cy="4949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7E5CC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F7E5CC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7E5CC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7E5CC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7E5CC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7E5CC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5193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7E5CC">
                    <a:alpha val="70000"/>
                  </a:srgbClr>
                </a:solidFill>
                <a:latin typeface="Bookman Old Style" panose="02050604050505020204" pitchFamily="18" charset="0"/>
              </a:rPr>
              <a:t>John 1:14…the Word became flesh</a:t>
            </a:r>
            <a:endParaRPr lang="en-US" sz="1600" dirty="0">
              <a:solidFill>
                <a:srgbClr val="F7E5CC">
                  <a:alpha val="70000"/>
                </a:srgb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32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405" y="227621"/>
            <a:ext cx="8467493" cy="954107"/>
          </a:xfrm>
          <a:prstGeom prst="rect">
            <a:avLst/>
          </a:prstGeom>
          <a:solidFill>
            <a:srgbClr val="EFE0BE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We </a:t>
            </a:r>
            <a:r>
              <a:rPr lang="en-US" sz="2800" dirty="0">
                <a:solidFill>
                  <a:schemeClr val="bg1"/>
                </a:solidFill>
              </a:rPr>
              <a:t>need grace because we live in a </a:t>
            </a:r>
            <a:r>
              <a:rPr lang="en-US" sz="2800" u="sng" dirty="0" smtClean="0">
                <a:solidFill>
                  <a:srgbClr val="C00000"/>
                </a:solidFill>
              </a:rPr>
              <a:t>mess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75193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7E5CC">
                    <a:alpha val="70000"/>
                  </a:srgbClr>
                </a:solidFill>
                <a:latin typeface="Bookman Old Style" panose="02050604050505020204" pitchFamily="18" charset="0"/>
              </a:rPr>
              <a:t>John 1:14…the Word became flesh</a:t>
            </a:r>
            <a:endParaRPr lang="en-US" sz="1600" dirty="0">
              <a:solidFill>
                <a:srgbClr val="F7E5CC">
                  <a:alpha val="70000"/>
                </a:srgb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68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405" y="227621"/>
            <a:ext cx="8467493" cy="4401205"/>
          </a:xfrm>
          <a:prstGeom prst="rect">
            <a:avLst/>
          </a:prstGeom>
          <a:solidFill>
            <a:srgbClr val="EFE0BE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We </a:t>
            </a:r>
            <a:r>
              <a:rPr lang="en-US" sz="2800" dirty="0">
                <a:solidFill>
                  <a:schemeClr val="bg1"/>
                </a:solidFill>
              </a:rPr>
              <a:t>need grace because we live in a </a:t>
            </a:r>
            <a:r>
              <a:rPr lang="en-US" sz="2800" u="sng" dirty="0" smtClean="0">
                <a:solidFill>
                  <a:srgbClr val="C00000"/>
                </a:solidFill>
              </a:rPr>
              <a:t>mess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But </a:t>
            </a:r>
            <a:r>
              <a:rPr lang="en-US" sz="2800" dirty="0">
                <a:solidFill>
                  <a:schemeClr val="bg1"/>
                </a:solidFill>
              </a:rPr>
              <a:t>he said to me, “</a:t>
            </a:r>
            <a:r>
              <a:rPr lang="en-US" sz="2800" dirty="0">
                <a:solidFill>
                  <a:srgbClr val="006600"/>
                </a:solidFill>
              </a:rPr>
              <a:t>My grace is sufficient for you</a:t>
            </a:r>
            <a:r>
              <a:rPr lang="en-US" sz="2800" dirty="0">
                <a:solidFill>
                  <a:schemeClr val="bg1"/>
                </a:solidFill>
              </a:rPr>
              <a:t>, for my power is made perfect in weakness.” Therefore I will boast all the more gladly of my weaknesses, so that the power of Christ may rest upon me. 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2 </a:t>
            </a:r>
            <a:r>
              <a:rPr lang="en-US" sz="2800" dirty="0">
                <a:solidFill>
                  <a:schemeClr val="bg1"/>
                </a:solidFill>
              </a:rPr>
              <a:t>Corinthians 12:9 (ESV) </a:t>
            </a:r>
            <a:endParaRPr lang="en-US" sz="2800" dirty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75193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7E5CC">
                    <a:alpha val="70000"/>
                  </a:srgbClr>
                </a:solidFill>
                <a:latin typeface="Bookman Old Style" panose="02050604050505020204" pitchFamily="18" charset="0"/>
              </a:rPr>
              <a:t>John 1:14…the Word became flesh</a:t>
            </a:r>
            <a:endParaRPr lang="en-US" sz="1600" dirty="0">
              <a:solidFill>
                <a:srgbClr val="F7E5CC">
                  <a:alpha val="70000"/>
                </a:srgb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06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405" y="227621"/>
            <a:ext cx="8467493" cy="1815882"/>
          </a:xfrm>
          <a:prstGeom prst="rect">
            <a:avLst/>
          </a:prstGeom>
          <a:solidFill>
            <a:srgbClr val="EFE0BE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We </a:t>
            </a:r>
            <a:r>
              <a:rPr lang="en-US" sz="2800" dirty="0">
                <a:solidFill>
                  <a:schemeClr val="bg1"/>
                </a:solidFill>
              </a:rPr>
              <a:t>need grace because we live in a </a:t>
            </a:r>
            <a:r>
              <a:rPr lang="en-US" sz="2800" dirty="0" smtClean="0">
                <a:solidFill>
                  <a:schemeClr val="bg1"/>
                </a:solidFill>
              </a:rPr>
              <a:t>mess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We need truth because we live in a world of </a:t>
            </a:r>
            <a:r>
              <a:rPr lang="en-US" sz="2800" u="sng" dirty="0">
                <a:solidFill>
                  <a:srgbClr val="C00000"/>
                </a:solidFill>
              </a:rPr>
              <a:t>lies</a:t>
            </a:r>
          </a:p>
          <a:p>
            <a:pPr marL="514350" lvl="0" indent="-514350">
              <a:buFont typeface="+mj-lt"/>
              <a:buAutoNum type="arabicPeriod"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75193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7E5CC">
                    <a:alpha val="70000"/>
                  </a:srgbClr>
                </a:solidFill>
                <a:latin typeface="Bookman Old Style" panose="02050604050505020204" pitchFamily="18" charset="0"/>
              </a:rPr>
              <a:t>John 1:14…the Word became flesh</a:t>
            </a:r>
            <a:endParaRPr lang="en-US" sz="1600" dirty="0">
              <a:solidFill>
                <a:srgbClr val="F7E5CC">
                  <a:alpha val="70000"/>
                </a:srgb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37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405" y="227621"/>
            <a:ext cx="8467493" cy="3108543"/>
          </a:xfrm>
          <a:prstGeom prst="rect">
            <a:avLst/>
          </a:prstGeom>
          <a:solidFill>
            <a:srgbClr val="EFE0BE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We </a:t>
            </a:r>
            <a:r>
              <a:rPr lang="en-US" sz="2800" dirty="0">
                <a:solidFill>
                  <a:schemeClr val="bg1"/>
                </a:solidFill>
              </a:rPr>
              <a:t>need grace because we live in a </a:t>
            </a:r>
            <a:r>
              <a:rPr lang="en-US" sz="2800" dirty="0" smtClean="0">
                <a:solidFill>
                  <a:schemeClr val="bg1"/>
                </a:solidFill>
              </a:rPr>
              <a:t>mess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We need truth because we live in a world of lies</a:t>
            </a:r>
          </a:p>
          <a:p>
            <a:pPr marL="514350" lvl="0" indent="-514350">
              <a:buFont typeface="+mj-lt"/>
              <a:buAutoNum type="arabicPeriod"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We need to be </a:t>
            </a:r>
            <a:r>
              <a:rPr lang="en-US" sz="2800" u="sng" dirty="0">
                <a:solidFill>
                  <a:srgbClr val="C00000"/>
                </a:solidFill>
              </a:rPr>
              <a:t>givers</a:t>
            </a:r>
            <a:r>
              <a:rPr lang="en-US" sz="2800" dirty="0">
                <a:solidFill>
                  <a:schemeClr val="bg1"/>
                </a:solidFill>
              </a:rPr>
              <a:t> of grace and truth as well as receivers</a:t>
            </a:r>
          </a:p>
          <a:p>
            <a:pPr marL="514350" lvl="0" indent="-514350">
              <a:buFont typeface="+mj-lt"/>
              <a:buAutoNum type="arabicPeriod"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75193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7E5CC">
                    <a:alpha val="70000"/>
                  </a:srgbClr>
                </a:solidFill>
                <a:latin typeface="Bookman Old Style" panose="02050604050505020204" pitchFamily="18" charset="0"/>
              </a:rPr>
              <a:t>John 1:14…the Word became flesh</a:t>
            </a:r>
            <a:endParaRPr lang="en-US" sz="1600" dirty="0">
              <a:solidFill>
                <a:srgbClr val="F7E5CC">
                  <a:alpha val="70000"/>
                </a:srgb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73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405" y="227621"/>
            <a:ext cx="8467493" cy="4832092"/>
          </a:xfrm>
          <a:prstGeom prst="rect">
            <a:avLst/>
          </a:prstGeom>
          <a:solidFill>
            <a:srgbClr val="EFE0BE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 smtClean="0">
                <a:solidFill>
                  <a:schemeClr val="bg1"/>
                </a:solidFill>
              </a:rPr>
              <a:t>We </a:t>
            </a:r>
            <a:r>
              <a:rPr lang="en-US" sz="2800" dirty="0">
                <a:solidFill>
                  <a:schemeClr val="bg1"/>
                </a:solidFill>
              </a:rPr>
              <a:t>need to be </a:t>
            </a:r>
            <a:r>
              <a:rPr lang="en-US" sz="2800" u="sng" dirty="0">
                <a:solidFill>
                  <a:srgbClr val="C00000"/>
                </a:solidFill>
              </a:rPr>
              <a:t>givers</a:t>
            </a:r>
            <a:r>
              <a:rPr lang="en-US" sz="2800" dirty="0">
                <a:solidFill>
                  <a:schemeClr val="bg1"/>
                </a:solidFill>
              </a:rPr>
              <a:t> of grace and truth as well as receivers</a:t>
            </a:r>
          </a:p>
          <a:p>
            <a:pPr marL="514350" lvl="0" indent="-514350">
              <a:buFont typeface="+mj-lt"/>
              <a:buAutoNum type="arabicPeriod" startAt="3"/>
            </a:pP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800" baseline="30000" dirty="0" smtClean="0">
                <a:solidFill>
                  <a:schemeClr val="bg1"/>
                </a:solidFill>
              </a:rPr>
              <a:t>10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As each has received a gift, use it to serve one another, as </a:t>
            </a:r>
            <a:r>
              <a:rPr lang="en-US" sz="2800" dirty="0">
                <a:solidFill>
                  <a:srgbClr val="006600"/>
                </a:solidFill>
              </a:rPr>
              <a:t>good stewards of God’s varied grace</a:t>
            </a:r>
            <a:r>
              <a:rPr lang="en-US" sz="2800" dirty="0">
                <a:solidFill>
                  <a:schemeClr val="bg1"/>
                </a:solidFill>
              </a:rPr>
              <a:t>: </a:t>
            </a:r>
            <a:r>
              <a:rPr lang="en-US" sz="2800" baseline="30000" dirty="0">
                <a:solidFill>
                  <a:schemeClr val="bg1"/>
                </a:solidFill>
              </a:rPr>
              <a:t>11</a:t>
            </a:r>
            <a:r>
              <a:rPr lang="en-US" sz="2800" dirty="0">
                <a:solidFill>
                  <a:schemeClr val="bg1"/>
                </a:solidFill>
              </a:rPr>
              <a:t> whoever speaks, as one who speaks oracles of God; whoever serves, as one who serves by the strength that God supplies—in order that </a:t>
            </a:r>
            <a:r>
              <a:rPr lang="en-US" sz="2800" dirty="0">
                <a:solidFill>
                  <a:srgbClr val="006600"/>
                </a:solidFill>
              </a:rPr>
              <a:t>in everything God may be glorified</a:t>
            </a:r>
            <a:r>
              <a:rPr lang="en-US" sz="2800" dirty="0">
                <a:solidFill>
                  <a:schemeClr val="bg1"/>
                </a:solidFill>
              </a:rPr>
              <a:t> through Jesus Christ. To him belong glory and dominion forever and ever. Amen. 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1 </a:t>
            </a:r>
            <a:r>
              <a:rPr lang="en-US" sz="2800" dirty="0">
                <a:solidFill>
                  <a:schemeClr val="bg1"/>
                </a:solidFill>
              </a:rPr>
              <a:t>Peter 4:10–11 (ESV)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75193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7E5CC">
                    <a:alpha val="70000"/>
                  </a:srgbClr>
                </a:solidFill>
                <a:latin typeface="Bookman Old Style" panose="02050604050505020204" pitchFamily="18" charset="0"/>
              </a:rPr>
              <a:t>John 1:14…the Word became flesh</a:t>
            </a:r>
            <a:endParaRPr lang="en-US" sz="1600" dirty="0">
              <a:solidFill>
                <a:srgbClr val="F7E5CC">
                  <a:alpha val="70000"/>
                </a:srgb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01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405" y="227621"/>
            <a:ext cx="8467493" cy="3293209"/>
          </a:xfrm>
          <a:prstGeom prst="rect">
            <a:avLst/>
          </a:prstGeom>
          <a:solidFill>
            <a:srgbClr val="EFE0BE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 smtClean="0">
                <a:solidFill>
                  <a:schemeClr val="bg1"/>
                </a:solidFill>
              </a:rPr>
              <a:t>We </a:t>
            </a:r>
            <a:r>
              <a:rPr lang="en-US" sz="2800" dirty="0">
                <a:solidFill>
                  <a:schemeClr val="bg1"/>
                </a:solidFill>
              </a:rPr>
              <a:t>need to be </a:t>
            </a:r>
            <a:r>
              <a:rPr lang="en-US" sz="2800" u="sng" dirty="0">
                <a:solidFill>
                  <a:srgbClr val="C00000"/>
                </a:solidFill>
              </a:rPr>
              <a:t>givers</a:t>
            </a:r>
            <a:r>
              <a:rPr lang="en-US" sz="2800" dirty="0">
                <a:solidFill>
                  <a:schemeClr val="bg1"/>
                </a:solidFill>
              </a:rPr>
              <a:t> of grace and truth as well as receivers</a:t>
            </a:r>
          </a:p>
          <a:p>
            <a:pPr marL="514350" lvl="0" indent="-514350">
              <a:buFont typeface="+mj-lt"/>
              <a:buAutoNum type="arabicPeriod" startAt="3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 startAt="3"/>
            </a:pP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800" baseline="30000" dirty="0" smtClean="0">
                <a:solidFill>
                  <a:schemeClr val="bg1"/>
                </a:solidFill>
              </a:rPr>
              <a:t>15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Rather, </a:t>
            </a:r>
            <a:r>
              <a:rPr lang="en-US" sz="2800" dirty="0">
                <a:solidFill>
                  <a:srgbClr val="006600"/>
                </a:solidFill>
              </a:rPr>
              <a:t>speaking the truth in love</a:t>
            </a:r>
            <a:r>
              <a:rPr lang="en-US" sz="2800" dirty="0">
                <a:solidFill>
                  <a:schemeClr val="bg1"/>
                </a:solidFill>
              </a:rPr>
              <a:t>, we are to grow up in every way into him who is the head, into Christ, 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Ephesians </a:t>
            </a:r>
            <a:r>
              <a:rPr lang="en-US" sz="2800" dirty="0">
                <a:solidFill>
                  <a:schemeClr val="bg1"/>
                </a:solidFill>
              </a:rPr>
              <a:t>4:15 (ESV)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75193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7E5CC">
                    <a:alpha val="70000"/>
                  </a:srgbClr>
                </a:solidFill>
                <a:latin typeface="Bookman Old Style" panose="02050604050505020204" pitchFamily="18" charset="0"/>
              </a:rPr>
              <a:t>John 1:14…the Word became flesh</a:t>
            </a:r>
            <a:endParaRPr lang="en-US" sz="1600" dirty="0">
              <a:solidFill>
                <a:srgbClr val="F7E5CC">
                  <a:alpha val="70000"/>
                </a:srgb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34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405" y="227621"/>
            <a:ext cx="8467493" cy="3724096"/>
          </a:xfrm>
          <a:prstGeom prst="rect">
            <a:avLst/>
          </a:prstGeom>
          <a:solidFill>
            <a:srgbClr val="EFE0BE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 smtClean="0">
                <a:solidFill>
                  <a:schemeClr val="bg1"/>
                </a:solidFill>
              </a:rPr>
              <a:t>We </a:t>
            </a:r>
            <a:r>
              <a:rPr lang="en-US" sz="2800" dirty="0">
                <a:solidFill>
                  <a:schemeClr val="bg1"/>
                </a:solidFill>
              </a:rPr>
              <a:t>need to be </a:t>
            </a:r>
            <a:r>
              <a:rPr lang="en-US" sz="2800" u="sng" dirty="0">
                <a:solidFill>
                  <a:srgbClr val="C00000"/>
                </a:solidFill>
              </a:rPr>
              <a:t>givers</a:t>
            </a:r>
            <a:r>
              <a:rPr lang="en-US" sz="2800" dirty="0">
                <a:solidFill>
                  <a:schemeClr val="bg1"/>
                </a:solidFill>
              </a:rPr>
              <a:t> of grace and truth as well as receivers</a:t>
            </a:r>
          </a:p>
          <a:p>
            <a:pPr marL="514350" lvl="0" indent="-514350">
              <a:buFont typeface="+mj-lt"/>
              <a:buAutoNum type="arabicPeriod" startAt="3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 startAt="3"/>
            </a:pP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800" baseline="30000" dirty="0" smtClean="0">
                <a:solidFill>
                  <a:schemeClr val="bg1"/>
                </a:solidFill>
              </a:rPr>
              <a:t>1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Brothers, if anyone is caught in any transgression, you who are spiritual should restore him in a </a:t>
            </a:r>
            <a:r>
              <a:rPr lang="en-US" sz="2800" dirty="0">
                <a:solidFill>
                  <a:srgbClr val="006600"/>
                </a:solidFill>
              </a:rPr>
              <a:t>spirit of gentleness</a:t>
            </a:r>
            <a:r>
              <a:rPr lang="en-US" sz="2800" dirty="0">
                <a:solidFill>
                  <a:schemeClr val="bg1"/>
                </a:solidFill>
              </a:rPr>
              <a:t>. Keep watch on yourself, lest you too be tempted. 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Galatians </a:t>
            </a:r>
            <a:r>
              <a:rPr lang="en-US" sz="2800" dirty="0">
                <a:solidFill>
                  <a:schemeClr val="bg1"/>
                </a:solidFill>
              </a:rPr>
              <a:t>6:1 (ESV)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75193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7E5CC">
                    <a:alpha val="70000"/>
                  </a:srgbClr>
                </a:solidFill>
                <a:latin typeface="Bookman Old Style" panose="02050604050505020204" pitchFamily="18" charset="0"/>
              </a:rPr>
              <a:t>John 1:14…the Word became flesh</a:t>
            </a:r>
            <a:endParaRPr lang="en-US" sz="1600" dirty="0">
              <a:solidFill>
                <a:srgbClr val="F7E5CC">
                  <a:alpha val="70000"/>
                </a:srgb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16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405" y="227621"/>
            <a:ext cx="8467493" cy="2246769"/>
          </a:xfrm>
          <a:prstGeom prst="rect">
            <a:avLst/>
          </a:prstGeom>
          <a:solidFill>
            <a:srgbClr val="EFE0BE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baseline="30000" dirty="0" smtClean="0">
                <a:solidFill>
                  <a:schemeClr val="bg1"/>
                </a:solidFill>
              </a:rPr>
              <a:t>20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He who testifies to these things says, “Surely I am coming soon.” Amen. Come, Lord Jesus! </a:t>
            </a:r>
            <a:r>
              <a:rPr lang="en-US" sz="2800" baseline="30000" dirty="0">
                <a:solidFill>
                  <a:schemeClr val="bg1"/>
                </a:solidFill>
              </a:rPr>
              <a:t>21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rgbClr val="006600"/>
                </a:solidFill>
              </a:rPr>
              <a:t>The grace of the Lord Jesus be with all</a:t>
            </a:r>
            <a:r>
              <a:rPr lang="en-US" sz="2800" dirty="0">
                <a:solidFill>
                  <a:schemeClr val="bg1"/>
                </a:solidFill>
              </a:rPr>
              <a:t>. Amen. 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Revelation </a:t>
            </a:r>
            <a:r>
              <a:rPr lang="en-US" sz="2800" dirty="0">
                <a:solidFill>
                  <a:schemeClr val="bg1"/>
                </a:solidFill>
              </a:rPr>
              <a:t>22:20–21 (ESV)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75193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7E5CC">
                    <a:alpha val="70000"/>
                  </a:srgbClr>
                </a:solidFill>
                <a:latin typeface="Bookman Old Style" panose="02050604050505020204" pitchFamily="18" charset="0"/>
              </a:rPr>
              <a:t>John 1:14…the Word became flesh</a:t>
            </a:r>
            <a:endParaRPr lang="en-US" sz="1600" dirty="0">
              <a:solidFill>
                <a:srgbClr val="F7E5CC">
                  <a:alpha val="70000"/>
                </a:srgb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38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5193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7E5CC">
                    <a:alpha val="70000"/>
                  </a:srgbClr>
                </a:solidFill>
                <a:latin typeface="Bookman Old Style" panose="02050604050505020204" pitchFamily="18" charset="0"/>
              </a:rPr>
              <a:t>John 1:14…the Word became flesh</a:t>
            </a:r>
            <a:endParaRPr lang="en-US" sz="1600" dirty="0">
              <a:solidFill>
                <a:srgbClr val="F7E5CC">
                  <a:alpha val="70000"/>
                </a:srgb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55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405" y="227621"/>
            <a:ext cx="8467493" cy="1815882"/>
          </a:xfrm>
          <a:prstGeom prst="rect">
            <a:avLst/>
          </a:prstGeom>
          <a:solidFill>
            <a:srgbClr val="EFE0BE">
              <a:alpha val="7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But </a:t>
            </a:r>
            <a:r>
              <a:rPr lang="en-US" sz="2800" dirty="0">
                <a:solidFill>
                  <a:schemeClr val="bg1"/>
                </a:solidFill>
              </a:rPr>
              <a:t>to all who did receive him, who believed in his name, </a:t>
            </a:r>
            <a:r>
              <a:rPr lang="en-US" sz="2800" dirty="0">
                <a:solidFill>
                  <a:srgbClr val="006600"/>
                </a:solidFill>
              </a:rPr>
              <a:t>he gave </a:t>
            </a:r>
            <a:r>
              <a:rPr lang="en-US" sz="2800" dirty="0">
                <a:solidFill>
                  <a:schemeClr val="bg1"/>
                </a:solidFill>
              </a:rPr>
              <a:t>the right to become children of </a:t>
            </a:r>
            <a:r>
              <a:rPr lang="en-US" sz="2800" dirty="0" smtClean="0">
                <a:solidFill>
                  <a:schemeClr val="bg1"/>
                </a:solidFill>
              </a:rPr>
              <a:t>God… </a:t>
            </a:r>
            <a:endParaRPr lang="en-US" sz="2800" dirty="0">
              <a:solidFill>
                <a:schemeClr val="bg1"/>
              </a:solidFill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John 1:12(ESV)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75193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7E5CC">
                    <a:alpha val="70000"/>
                  </a:srgbClr>
                </a:solidFill>
                <a:latin typeface="Bookman Old Style" panose="02050604050505020204" pitchFamily="18" charset="0"/>
              </a:rPr>
              <a:t>John 1:14…the Word became flesh</a:t>
            </a:r>
            <a:endParaRPr lang="en-US" sz="1600" dirty="0">
              <a:solidFill>
                <a:srgbClr val="F7E5CC">
                  <a:alpha val="70000"/>
                </a:srgb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5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405" y="227621"/>
            <a:ext cx="8467493" cy="4370427"/>
          </a:xfrm>
          <a:prstGeom prst="rect">
            <a:avLst/>
          </a:prstGeom>
          <a:solidFill>
            <a:srgbClr val="EFE0BE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But </a:t>
            </a:r>
            <a:r>
              <a:rPr lang="en-US" sz="2800" dirty="0">
                <a:solidFill>
                  <a:schemeClr val="bg1"/>
                </a:solidFill>
              </a:rPr>
              <a:t>to all who did receive him, who believed in his name, he gave the right to become children of </a:t>
            </a:r>
            <a:r>
              <a:rPr lang="en-US" sz="2800" dirty="0" smtClean="0">
                <a:solidFill>
                  <a:schemeClr val="bg1"/>
                </a:solidFill>
              </a:rPr>
              <a:t>God… </a:t>
            </a:r>
            <a:endParaRPr lang="en-US" sz="2800" dirty="0">
              <a:solidFill>
                <a:schemeClr val="bg1"/>
              </a:solidFill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John 1:12(ESV)</a:t>
            </a:r>
          </a:p>
          <a:p>
            <a:pPr algn="r"/>
            <a:endParaRPr lang="en-US" sz="3200" dirty="0" smtClean="0">
              <a:solidFill>
                <a:schemeClr val="bg1"/>
              </a:solidFill>
            </a:endParaRPr>
          </a:p>
          <a:p>
            <a:pPr algn="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“Finding Jesus’ love for me gives me </a:t>
            </a:r>
            <a:r>
              <a:rPr lang="en-US" sz="2800" b="1" u="sng" dirty="0">
                <a:solidFill>
                  <a:srgbClr val="C00000"/>
                </a:solidFill>
              </a:rPr>
              <a:t>joy</a:t>
            </a:r>
            <a:r>
              <a:rPr lang="en-US" sz="2800" dirty="0" smtClean="0">
                <a:solidFill>
                  <a:schemeClr val="bg1"/>
                </a:solidFill>
              </a:rPr>
              <a:t>”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“</a:t>
            </a:r>
            <a:r>
              <a:rPr lang="en-US" sz="2800" dirty="0">
                <a:solidFill>
                  <a:schemeClr val="bg1"/>
                </a:solidFill>
              </a:rPr>
              <a:t>Knowing Jesus </a:t>
            </a:r>
            <a:r>
              <a:rPr lang="en-US" sz="2800" b="1" u="sng" dirty="0">
                <a:solidFill>
                  <a:srgbClr val="C00000"/>
                </a:solidFill>
              </a:rPr>
              <a:t>saves</a:t>
            </a:r>
            <a:r>
              <a:rPr lang="en-US" sz="2800" dirty="0">
                <a:solidFill>
                  <a:schemeClr val="bg1"/>
                </a:solidFill>
              </a:rPr>
              <a:t> me gives me joy</a:t>
            </a:r>
            <a:r>
              <a:rPr lang="en-US" sz="2800" dirty="0" smtClean="0">
                <a:solidFill>
                  <a:schemeClr val="bg1"/>
                </a:solidFill>
              </a:rPr>
              <a:t>”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“</a:t>
            </a:r>
            <a:r>
              <a:rPr lang="en-US" sz="2800" dirty="0">
                <a:solidFill>
                  <a:schemeClr val="bg1"/>
                </a:solidFill>
              </a:rPr>
              <a:t>The joy of Jesus lasts </a:t>
            </a:r>
            <a:r>
              <a:rPr lang="en-US" sz="2800" b="1" u="sng" dirty="0">
                <a:solidFill>
                  <a:srgbClr val="C00000"/>
                </a:solidFill>
              </a:rPr>
              <a:t>forever</a:t>
            </a:r>
            <a:r>
              <a:rPr lang="en-US" sz="2800" dirty="0" smtClean="0">
                <a:solidFill>
                  <a:schemeClr val="bg1"/>
                </a:solidFill>
              </a:rPr>
              <a:t>”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75193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7E5CC">
                    <a:alpha val="70000"/>
                  </a:srgbClr>
                </a:solidFill>
                <a:latin typeface="Bookman Old Style" panose="02050604050505020204" pitchFamily="18" charset="0"/>
              </a:rPr>
              <a:t>John 1:14…the Word became flesh</a:t>
            </a:r>
            <a:endParaRPr lang="en-US" sz="1600" dirty="0">
              <a:solidFill>
                <a:srgbClr val="F7E5CC">
                  <a:alpha val="70000"/>
                </a:srgb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11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405" y="227621"/>
            <a:ext cx="8467493" cy="1661993"/>
          </a:xfrm>
          <a:prstGeom prst="rect">
            <a:avLst/>
          </a:prstGeom>
          <a:solidFill>
            <a:srgbClr val="EFE0BE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baseline="30000" dirty="0" smtClean="0">
                <a:solidFill>
                  <a:schemeClr val="bg1"/>
                </a:solidFill>
              </a:rPr>
              <a:t>14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And </a:t>
            </a:r>
            <a:r>
              <a:rPr lang="en-US" sz="2800" dirty="0">
                <a:solidFill>
                  <a:srgbClr val="006600"/>
                </a:solidFill>
              </a:rPr>
              <a:t>the Word became flesh </a:t>
            </a:r>
            <a:r>
              <a:rPr lang="en-US" sz="2800" dirty="0">
                <a:solidFill>
                  <a:schemeClr val="bg1"/>
                </a:solidFill>
              </a:rPr>
              <a:t>and dwelt among us,</a:t>
            </a:r>
          </a:p>
          <a:p>
            <a:r>
              <a:rPr lang="en-US" sz="2800" dirty="0">
                <a:solidFill>
                  <a:schemeClr val="bg1"/>
                </a:solidFill>
              </a:rPr>
              <a:t> 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John </a:t>
            </a:r>
            <a:r>
              <a:rPr lang="en-US" sz="2800" dirty="0">
                <a:solidFill>
                  <a:schemeClr val="bg1"/>
                </a:solidFill>
              </a:rPr>
              <a:t>1:14 (ESV)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75193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7E5CC">
                    <a:alpha val="70000"/>
                  </a:srgbClr>
                </a:solidFill>
                <a:latin typeface="Bookman Old Style" panose="02050604050505020204" pitchFamily="18" charset="0"/>
              </a:rPr>
              <a:t>John 1:14…the Word became flesh</a:t>
            </a:r>
            <a:endParaRPr lang="en-US" sz="1600" dirty="0">
              <a:solidFill>
                <a:srgbClr val="F7E5CC">
                  <a:alpha val="70000"/>
                </a:srgb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53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405" y="227621"/>
            <a:ext cx="8467493" cy="3200876"/>
          </a:xfrm>
          <a:prstGeom prst="rect">
            <a:avLst/>
          </a:prstGeom>
          <a:solidFill>
            <a:srgbClr val="EFE0BE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baseline="30000" dirty="0" smtClean="0">
                <a:solidFill>
                  <a:schemeClr val="bg1"/>
                </a:solidFill>
              </a:rPr>
              <a:t>14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And the Word became flesh and dwelt among us,</a:t>
            </a:r>
          </a:p>
          <a:p>
            <a:r>
              <a:rPr lang="en-US" sz="2800" dirty="0">
                <a:solidFill>
                  <a:schemeClr val="bg1"/>
                </a:solidFill>
              </a:rPr>
              <a:t> 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John </a:t>
            </a:r>
            <a:r>
              <a:rPr lang="en-US" sz="2800" dirty="0">
                <a:solidFill>
                  <a:schemeClr val="bg1"/>
                </a:solidFill>
              </a:rPr>
              <a:t>1:14 (ESV)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Jesus </a:t>
            </a:r>
            <a:r>
              <a:rPr lang="en-US" sz="2800" dirty="0">
                <a:solidFill>
                  <a:schemeClr val="bg1"/>
                </a:solidFill>
              </a:rPr>
              <a:t>is </a:t>
            </a:r>
            <a:r>
              <a:rPr lang="en-US" sz="2800" u="sng" dirty="0">
                <a:solidFill>
                  <a:srgbClr val="C00000"/>
                </a:solidFill>
              </a:rPr>
              <a:t>God</a:t>
            </a:r>
            <a:r>
              <a:rPr lang="en-US" sz="2800" dirty="0">
                <a:solidFill>
                  <a:schemeClr val="bg1"/>
                </a:solidFill>
              </a:rPr>
              <a:t> and He came to </a:t>
            </a:r>
            <a:r>
              <a:rPr lang="en-US" sz="2800" u="sng" dirty="0">
                <a:solidFill>
                  <a:srgbClr val="C00000"/>
                </a:solidFill>
              </a:rPr>
              <a:t>live</a:t>
            </a:r>
            <a:r>
              <a:rPr lang="en-US" sz="2800" dirty="0">
                <a:solidFill>
                  <a:schemeClr val="bg1"/>
                </a:solidFill>
              </a:rPr>
              <a:t> with us – </a:t>
            </a:r>
            <a:r>
              <a:rPr lang="en-US" sz="2800" b="1" dirty="0">
                <a:solidFill>
                  <a:schemeClr val="bg1"/>
                </a:solidFill>
              </a:rPr>
              <a:t>Yippee</a:t>
            </a:r>
            <a:r>
              <a:rPr lang="en-US" sz="2800" dirty="0">
                <a:solidFill>
                  <a:schemeClr val="bg1"/>
                </a:solidFill>
              </a:rPr>
              <a:t>!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75193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7E5CC">
                    <a:alpha val="70000"/>
                  </a:srgbClr>
                </a:solidFill>
                <a:latin typeface="Bookman Old Style" panose="02050604050505020204" pitchFamily="18" charset="0"/>
              </a:rPr>
              <a:t>John 1:14…the Word became flesh</a:t>
            </a:r>
            <a:endParaRPr lang="en-US" sz="1600" dirty="0">
              <a:solidFill>
                <a:srgbClr val="F7E5CC">
                  <a:alpha val="70000"/>
                </a:srgb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49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405" y="227621"/>
            <a:ext cx="8467493" cy="2523768"/>
          </a:xfrm>
          <a:prstGeom prst="rect">
            <a:avLst/>
          </a:prstGeom>
          <a:solidFill>
            <a:srgbClr val="EFE0BE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baseline="30000" dirty="0" smtClean="0">
                <a:solidFill>
                  <a:schemeClr val="bg1"/>
                </a:solidFill>
              </a:rPr>
              <a:t>14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And the Word became flesh and dwelt among us</a:t>
            </a:r>
            <a:r>
              <a:rPr lang="en-US" sz="2800" dirty="0" smtClean="0">
                <a:solidFill>
                  <a:schemeClr val="bg1"/>
                </a:solidFill>
              </a:rPr>
              <a:t>,</a:t>
            </a:r>
            <a:r>
              <a:rPr lang="en-US" sz="2800" dirty="0">
                <a:solidFill>
                  <a:schemeClr val="bg1"/>
                </a:solidFill>
              </a:rPr>
              <a:t> and </a:t>
            </a:r>
            <a:r>
              <a:rPr lang="en-US" sz="2800" dirty="0">
                <a:solidFill>
                  <a:srgbClr val="006600"/>
                </a:solidFill>
              </a:rPr>
              <a:t>we have seen his glory</a:t>
            </a:r>
            <a:r>
              <a:rPr lang="en-US" sz="2800" dirty="0">
                <a:solidFill>
                  <a:schemeClr val="bg1"/>
                </a:solidFill>
              </a:rPr>
              <a:t>, glory as of the only Son from the Father,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John </a:t>
            </a:r>
            <a:r>
              <a:rPr lang="en-US" sz="2800" dirty="0">
                <a:solidFill>
                  <a:schemeClr val="bg1"/>
                </a:solidFill>
              </a:rPr>
              <a:t>1:14 (ESV)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75193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7E5CC">
                    <a:alpha val="70000"/>
                  </a:srgbClr>
                </a:solidFill>
                <a:latin typeface="Bookman Old Style" panose="02050604050505020204" pitchFamily="18" charset="0"/>
              </a:rPr>
              <a:t>John 1:14…the Word became flesh</a:t>
            </a:r>
            <a:endParaRPr lang="en-US" sz="1600" dirty="0">
              <a:solidFill>
                <a:srgbClr val="F7E5CC">
                  <a:alpha val="70000"/>
                </a:srgb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72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405" y="227621"/>
            <a:ext cx="8467493" cy="2523768"/>
          </a:xfrm>
          <a:prstGeom prst="rect">
            <a:avLst/>
          </a:prstGeom>
          <a:solidFill>
            <a:srgbClr val="EFE0BE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baseline="30000" dirty="0" smtClean="0">
                <a:solidFill>
                  <a:schemeClr val="bg1"/>
                </a:solidFill>
              </a:rPr>
              <a:t>14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And the Word became flesh and dwelt among us</a:t>
            </a:r>
            <a:r>
              <a:rPr lang="en-US" sz="2800" dirty="0" smtClean="0">
                <a:solidFill>
                  <a:schemeClr val="bg1"/>
                </a:solidFill>
              </a:rPr>
              <a:t>,</a:t>
            </a:r>
            <a:r>
              <a:rPr lang="en-US" sz="2800" dirty="0">
                <a:solidFill>
                  <a:schemeClr val="bg1"/>
                </a:solidFill>
              </a:rPr>
              <a:t> and we have seen his glory, glory as of the only Son from the Father</a:t>
            </a:r>
            <a:r>
              <a:rPr lang="en-US" sz="2800" dirty="0" smtClean="0">
                <a:solidFill>
                  <a:schemeClr val="bg1"/>
                </a:solidFill>
              </a:rPr>
              <a:t>,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rgbClr val="006600"/>
                </a:solidFill>
              </a:rPr>
              <a:t>full of grace and truth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John </a:t>
            </a:r>
            <a:r>
              <a:rPr lang="en-US" sz="2800" dirty="0">
                <a:solidFill>
                  <a:schemeClr val="bg1"/>
                </a:solidFill>
              </a:rPr>
              <a:t>1:14 (ESV)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75193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7E5CC">
                    <a:alpha val="70000"/>
                  </a:srgbClr>
                </a:solidFill>
                <a:latin typeface="Bookman Old Style" panose="02050604050505020204" pitchFamily="18" charset="0"/>
              </a:rPr>
              <a:t>John 1:14…the Word became flesh</a:t>
            </a:r>
            <a:endParaRPr lang="en-US" sz="1600" dirty="0">
              <a:solidFill>
                <a:srgbClr val="F7E5CC">
                  <a:alpha val="70000"/>
                </a:srgb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60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405" y="227621"/>
            <a:ext cx="8467493" cy="3539430"/>
          </a:xfrm>
          <a:prstGeom prst="rect">
            <a:avLst/>
          </a:prstGeom>
          <a:solidFill>
            <a:srgbClr val="EFE0BE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baseline="30000" dirty="0" smtClean="0">
                <a:solidFill>
                  <a:schemeClr val="bg1"/>
                </a:solidFill>
              </a:rPr>
              <a:t>14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And the Word became flesh and dwelt among us</a:t>
            </a:r>
            <a:r>
              <a:rPr lang="en-US" sz="2800" dirty="0" smtClean="0">
                <a:solidFill>
                  <a:schemeClr val="bg1"/>
                </a:solidFill>
              </a:rPr>
              <a:t>,</a:t>
            </a:r>
            <a:r>
              <a:rPr lang="en-US" sz="2800" dirty="0">
                <a:solidFill>
                  <a:schemeClr val="bg1"/>
                </a:solidFill>
              </a:rPr>
              <a:t> and we have seen his glory, glory as of the only Son from the Father</a:t>
            </a:r>
            <a:r>
              <a:rPr lang="en-US" sz="2800" dirty="0" smtClean="0">
                <a:solidFill>
                  <a:schemeClr val="bg1"/>
                </a:solidFill>
              </a:rPr>
              <a:t>,</a:t>
            </a:r>
            <a:r>
              <a:rPr lang="en-US" sz="2800" dirty="0">
                <a:solidFill>
                  <a:schemeClr val="bg1"/>
                </a:solidFill>
              </a:rPr>
              <a:t> full of grace and truth.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John </a:t>
            </a:r>
            <a:r>
              <a:rPr lang="en-US" sz="2800" dirty="0">
                <a:solidFill>
                  <a:schemeClr val="bg1"/>
                </a:solidFill>
              </a:rPr>
              <a:t>1:14 (ESV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</a:p>
          <a:p>
            <a:pPr algn="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God’s </a:t>
            </a:r>
            <a:r>
              <a:rPr lang="en-US" sz="2800" dirty="0">
                <a:solidFill>
                  <a:schemeClr val="bg1"/>
                </a:solidFill>
              </a:rPr>
              <a:t>glory is full </a:t>
            </a:r>
            <a:r>
              <a:rPr lang="en-US" sz="2800" dirty="0" smtClean="0">
                <a:solidFill>
                  <a:schemeClr val="bg1"/>
                </a:solidFill>
              </a:rPr>
              <a:t>of </a:t>
            </a:r>
            <a:r>
              <a:rPr lang="en-US" sz="2800" u="sng" dirty="0">
                <a:solidFill>
                  <a:srgbClr val="C00000"/>
                </a:solidFill>
              </a:rPr>
              <a:t>grace</a:t>
            </a:r>
            <a:r>
              <a:rPr lang="en-US" sz="2800" dirty="0">
                <a:solidFill>
                  <a:schemeClr val="bg1"/>
                </a:solidFill>
              </a:rPr>
              <a:t> and </a:t>
            </a:r>
            <a:r>
              <a:rPr lang="en-US" sz="2800" u="sng" dirty="0" smtClean="0">
                <a:solidFill>
                  <a:srgbClr val="C00000"/>
                </a:solidFill>
              </a:rPr>
              <a:t>truth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75193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7E5CC">
                    <a:alpha val="70000"/>
                  </a:srgbClr>
                </a:solidFill>
                <a:latin typeface="Bookman Old Style" panose="02050604050505020204" pitchFamily="18" charset="0"/>
              </a:rPr>
              <a:t>John 1:14…the Word became flesh</a:t>
            </a:r>
            <a:endParaRPr lang="en-US" sz="1600" dirty="0">
              <a:solidFill>
                <a:srgbClr val="F7E5CC">
                  <a:alpha val="70000"/>
                </a:srgb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22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405" y="227621"/>
            <a:ext cx="8467493" cy="4401205"/>
          </a:xfrm>
          <a:prstGeom prst="rect">
            <a:avLst/>
          </a:prstGeom>
          <a:solidFill>
            <a:srgbClr val="EFE0BE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baseline="30000" dirty="0">
                <a:solidFill>
                  <a:schemeClr val="bg1"/>
                </a:solidFill>
              </a:rPr>
              <a:t>15</a:t>
            </a:r>
            <a:r>
              <a:rPr lang="en-US" sz="2800" dirty="0">
                <a:solidFill>
                  <a:schemeClr val="bg1"/>
                </a:solidFill>
              </a:rPr>
              <a:t> (John bore witness about him, and cried out, “This was he of whom I said, ‘He who comes after me ranks before me, because he was before me.’ ”) </a:t>
            </a:r>
            <a:r>
              <a:rPr lang="en-US" sz="2800" baseline="30000" dirty="0">
                <a:solidFill>
                  <a:schemeClr val="bg1"/>
                </a:solidFill>
              </a:rPr>
              <a:t>16</a:t>
            </a:r>
            <a:r>
              <a:rPr lang="en-US" sz="2800" dirty="0">
                <a:solidFill>
                  <a:schemeClr val="bg1"/>
                </a:solidFill>
              </a:rPr>
              <a:t> For </a:t>
            </a:r>
            <a:r>
              <a:rPr lang="en-US" sz="2800" dirty="0">
                <a:solidFill>
                  <a:srgbClr val="006600"/>
                </a:solidFill>
              </a:rPr>
              <a:t>from his fullness we have all received, grace upon grace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  <a:r>
              <a:rPr lang="en-US" sz="2800" baseline="30000" dirty="0">
                <a:solidFill>
                  <a:schemeClr val="bg1"/>
                </a:solidFill>
              </a:rPr>
              <a:t>17</a:t>
            </a:r>
            <a:r>
              <a:rPr lang="en-US" sz="2800" dirty="0">
                <a:solidFill>
                  <a:schemeClr val="bg1"/>
                </a:solidFill>
              </a:rPr>
              <a:t> For the law was given through Moses; </a:t>
            </a:r>
            <a:r>
              <a:rPr lang="en-US" sz="2800" dirty="0">
                <a:solidFill>
                  <a:srgbClr val="006600"/>
                </a:solidFill>
              </a:rPr>
              <a:t>grace and truth came through Jesus Christ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  <a:r>
              <a:rPr lang="en-US" sz="2800" baseline="30000" dirty="0">
                <a:solidFill>
                  <a:schemeClr val="bg1"/>
                </a:solidFill>
              </a:rPr>
              <a:t>18</a:t>
            </a:r>
            <a:r>
              <a:rPr lang="en-US" sz="2800" dirty="0">
                <a:solidFill>
                  <a:schemeClr val="bg1"/>
                </a:solidFill>
              </a:rPr>
              <a:t> No one has ever seen God; the only God, who is at the Father’s side, he has made him known. </a:t>
            </a:r>
          </a:p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John 1:15-18 </a:t>
            </a:r>
            <a:r>
              <a:rPr lang="en-US" sz="2800" dirty="0">
                <a:solidFill>
                  <a:schemeClr val="bg1"/>
                </a:solidFill>
              </a:rPr>
              <a:t>(ESV)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75193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7E5CC">
                    <a:alpha val="70000"/>
                  </a:srgbClr>
                </a:solidFill>
                <a:latin typeface="Bookman Old Style" panose="02050604050505020204" pitchFamily="18" charset="0"/>
              </a:rPr>
              <a:t>John 1:14…the Word became flesh</a:t>
            </a:r>
            <a:endParaRPr lang="en-US" sz="1600" dirty="0">
              <a:solidFill>
                <a:srgbClr val="F7E5CC">
                  <a:alpha val="70000"/>
                </a:srgb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40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2733</TotalTime>
  <Words>705</Words>
  <Application>Microsoft Office PowerPoint</Application>
  <PresentationFormat>On-screen Show (16:9)</PresentationFormat>
  <Paragraphs>85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Adelle-Regular</vt:lpstr>
      <vt:lpstr>Apple Chancery</vt:lpstr>
      <vt:lpstr>Arial</vt:lpstr>
      <vt:lpstr>Bookman Old Style</vt:lpstr>
      <vt:lpstr>Trebuchet MS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Scott Yoder</cp:lastModifiedBy>
  <cp:revision>58</cp:revision>
  <dcterms:created xsi:type="dcterms:W3CDTF">2014-03-26T14:03:34Z</dcterms:created>
  <dcterms:modified xsi:type="dcterms:W3CDTF">2019-12-19T18:40:51Z</dcterms:modified>
</cp:coreProperties>
</file>