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3" r:id="rId5"/>
    <p:sldId id="259" r:id="rId6"/>
    <p:sldId id="262" r:id="rId7"/>
    <p:sldId id="260" r:id="rId8"/>
    <p:sldId id="261" r:id="rId9"/>
    <p:sldId id="281" r:id="rId10"/>
    <p:sldId id="265" r:id="rId11"/>
    <p:sldId id="266" r:id="rId12"/>
    <p:sldId id="267" r:id="rId13"/>
    <p:sldId id="268" r:id="rId14"/>
    <p:sldId id="269" r:id="rId15"/>
    <p:sldId id="282"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FE0BE"/>
    <a:srgbClr val="F7E5CC"/>
    <a:srgbClr val="F8F6FC"/>
    <a:srgbClr val="F9CB9A"/>
    <a:srgbClr val="EBE8C8"/>
    <a:srgbClr val="402F5A"/>
    <a:srgbClr val="E59C7C"/>
    <a:srgbClr val="5A3721"/>
    <a:srgbClr val="7E5E35"/>
    <a:srgbClr val="CAAA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94609"/>
  </p:normalViewPr>
  <p:slideViewPr>
    <p:cSldViewPr snapToGrid="0" snapToObjects="1">
      <p:cViewPr varScale="1">
        <p:scale>
          <a:sx n="86" d="100"/>
          <a:sy n="86" d="100"/>
        </p:scale>
        <p:origin x="848"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963023" y="1644242"/>
            <a:ext cx="5209563" cy="1182848"/>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627463"/>
            <a:ext cx="8211824" cy="194624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627463"/>
            <a:ext cx="8211824" cy="194624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3514985" y="922789"/>
            <a:ext cx="2097249" cy="494950"/>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11/29/2019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Lst>
  <p:txStyles>
    <p:titleStyle>
      <a:lvl1pPr algn="ctr" defTabSz="914400" rtl="0" eaLnBrk="1" latinLnBrk="0" hangingPunct="1">
        <a:spcBef>
          <a:spcPct val="0"/>
        </a:spcBef>
        <a:buNone/>
        <a:defRPr sz="4400" kern="1200">
          <a:solidFill>
            <a:srgbClr val="F7E5C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7E5CC"/>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7E5CC"/>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7E5CC"/>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7E5CC"/>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7E5CC"/>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873325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pPr algn="ctr"/>
            <a:r>
              <a:rPr lang="en-US" sz="3200" baseline="30000" dirty="0" smtClean="0">
                <a:solidFill>
                  <a:schemeClr val="bg1"/>
                </a:solidFill>
              </a:rPr>
              <a:t>1</a:t>
            </a:r>
            <a:r>
              <a:rPr lang="en-US" sz="3200" dirty="0" smtClean="0">
                <a:solidFill>
                  <a:schemeClr val="bg1"/>
                </a:solidFill>
              </a:rPr>
              <a:t> </a:t>
            </a:r>
            <a:r>
              <a:rPr lang="en-US" sz="3200" dirty="0">
                <a:solidFill>
                  <a:schemeClr val="bg1"/>
                </a:solidFill>
              </a:rPr>
              <a:t>In the beginning was the Word, and the Word was with God, and the Word was God. </a:t>
            </a:r>
            <a:r>
              <a:rPr lang="en-US" sz="3200" baseline="30000" dirty="0">
                <a:solidFill>
                  <a:schemeClr val="bg1"/>
                </a:solidFill>
              </a:rPr>
              <a:t>2</a:t>
            </a:r>
            <a:r>
              <a:rPr lang="en-US" sz="3200" dirty="0">
                <a:solidFill>
                  <a:schemeClr val="bg1"/>
                </a:solidFill>
              </a:rPr>
              <a:t> </a:t>
            </a:r>
            <a:r>
              <a:rPr lang="en-US" sz="3200" dirty="0">
                <a:solidFill>
                  <a:srgbClr val="C00000"/>
                </a:solidFill>
              </a:rPr>
              <a:t>He was in the beginning with God. </a:t>
            </a:r>
            <a:r>
              <a:rPr lang="en-US" sz="3200" baseline="30000" dirty="0">
                <a:solidFill>
                  <a:schemeClr val="bg1"/>
                </a:solidFill>
              </a:rPr>
              <a:t>3</a:t>
            </a:r>
            <a:r>
              <a:rPr lang="en-US" sz="3200" dirty="0">
                <a:solidFill>
                  <a:schemeClr val="bg1"/>
                </a:solidFill>
              </a:rPr>
              <a:t> All things were made through him, and without him was not any thing made that was made. </a:t>
            </a:r>
            <a:r>
              <a:rPr lang="en-US" sz="3200" baseline="30000" dirty="0">
                <a:solidFill>
                  <a:schemeClr val="bg1"/>
                </a:solidFill>
              </a:rPr>
              <a:t>4</a:t>
            </a:r>
            <a:r>
              <a:rPr lang="en-US" sz="3200" dirty="0">
                <a:solidFill>
                  <a:schemeClr val="bg1"/>
                </a:solidFill>
              </a:rPr>
              <a:t> In him was life, and the life was the light of men. </a:t>
            </a:r>
            <a:r>
              <a:rPr lang="en-US" sz="3200" baseline="30000" dirty="0">
                <a:solidFill>
                  <a:schemeClr val="bg1"/>
                </a:solidFill>
              </a:rPr>
              <a:t>5</a:t>
            </a:r>
            <a:r>
              <a:rPr lang="en-US" sz="3200" dirty="0">
                <a:solidFill>
                  <a:schemeClr val="bg1"/>
                </a:solidFill>
              </a:rPr>
              <a:t> The light shines in the darkness, and the darkness has not overcome it. </a:t>
            </a:r>
            <a:endParaRPr lang="en-US" sz="3200" dirty="0" smtClean="0">
              <a:solidFill>
                <a:schemeClr val="bg1"/>
              </a:solidFill>
            </a:endParaRPr>
          </a:p>
          <a:p>
            <a:pPr algn="r"/>
            <a:r>
              <a:rPr lang="en-US" sz="3200" dirty="0">
                <a:solidFill>
                  <a:schemeClr val="bg1"/>
                </a:solidFill>
              </a:rPr>
              <a:t>John 1:1–5 (ESV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86620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pPr algn="ctr"/>
            <a:r>
              <a:rPr lang="en-US" sz="3200" baseline="30000" dirty="0" smtClean="0">
                <a:solidFill>
                  <a:schemeClr val="bg1"/>
                </a:solidFill>
              </a:rPr>
              <a:t>1</a:t>
            </a:r>
            <a:r>
              <a:rPr lang="en-US" sz="3200" dirty="0" smtClean="0">
                <a:solidFill>
                  <a:schemeClr val="bg1"/>
                </a:solidFill>
              </a:rPr>
              <a:t> </a:t>
            </a:r>
            <a:r>
              <a:rPr lang="en-US" sz="3200" dirty="0">
                <a:solidFill>
                  <a:schemeClr val="bg1"/>
                </a:solidFill>
              </a:rPr>
              <a:t>In the beginning was the Word, and the Word was with God, and the Word was God. </a:t>
            </a:r>
            <a:r>
              <a:rPr lang="en-US" sz="3200" baseline="30000" dirty="0">
                <a:solidFill>
                  <a:schemeClr val="bg1"/>
                </a:solidFill>
              </a:rPr>
              <a:t>2</a:t>
            </a:r>
            <a:r>
              <a:rPr lang="en-US" sz="3200" dirty="0">
                <a:solidFill>
                  <a:schemeClr val="bg1"/>
                </a:solidFill>
              </a:rPr>
              <a:t> He was in the beginning with God. </a:t>
            </a:r>
            <a:r>
              <a:rPr lang="en-US" sz="3200" baseline="30000" dirty="0">
                <a:solidFill>
                  <a:schemeClr val="bg1"/>
                </a:solidFill>
              </a:rPr>
              <a:t>3</a:t>
            </a:r>
            <a:r>
              <a:rPr lang="en-US" sz="3200" dirty="0">
                <a:solidFill>
                  <a:schemeClr val="bg1"/>
                </a:solidFill>
              </a:rPr>
              <a:t> </a:t>
            </a:r>
            <a:r>
              <a:rPr lang="en-US" sz="3200" dirty="0">
                <a:solidFill>
                  <a:srgbClr val="C00000"/>
                </a:solidFill>
              </a:rPr>
              <a:t>All things were made through him, and without him was not any thing made that was made. </a:t>
            </a:r>
            <a:r>
              <a:rPr lang="en-US" sz="3200" baseline="30000" dirty="0">
                <a:solidFill>
                  <a:schemeClr val="bg1"/>
                </a:solidFill>
              </a:rPr>
              <a:t>4</a:t>
            </a:r>
            <a:r>
              <a:rPr lang="en-US" sz="3200" dirty="0">
                <a:solidFill>
                  <a:schemeClr val="bg1"/>
                </a:solidFill>
              </a:rPr>
              <a:t> In him was life, and the life was the light of men. </a:t>
            </a:r>
            <a:r>
              <a:rPr lang="en-US" sz="3200" baseline="30000" dirty="0">
                <a:solidFill>
                  <a:schemeClr val="bg1"/>
                </a:solidFill>
              </a:rPr>
              <a:t>5</a:t>
            </a:r>
            <a:r>
              <a:rPr lang="en-US" sz="3200" dirty="0">
                <a:solidFill>
                  <a:schemeClr val="bg1"/>
                </a:solidFill>
              </a:rPr>
              <a:t> The light shines in the darkness, and the darkness has not overcome it. </a:t>
            </a:r>
            <a:endParaRPr lang="en-US" sz="3200" dirty="0" smtClean="0">
              <a:solidFill>
                <a:schemeClr val="bg1"/>
              </a:solidFill>
            </a:endParaRPr>
          </a:p>
          <a:p>
            <a:pPr algn="r"/>
            <a:r>
              <a:rPr lang="en-US" sz="3200" dirty="0">
                <a:solidFill>
                  <a:schemeClr val="bg1"/>
                </a:solidFill>
              </a:rPr>
              <a:t>John 1:1–5 (ESV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51684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16</a:t>
            </a:r>
            <a:r>
              <a:rPr lang="en-US" sz="3200" dirty="0" smtClean="0">
                <a:solidFill>
                  <a:schemeClr val="bg1"/>
                </a:solidFill>
              </a:rPr>
              <a:t> </a:t>
            </a:r>
            <a:r>
              <a:rPr lang="en-US" sz="3200" dirty="0">
                <a:solidFill>
                  <a:schemeClr val="bg1"/>
                </a:solidFill>
              </a:rPr>
              <a:t>For by him all things were created, in heaven and on earth, visible and invisible, whether thrones or dominions or rulers or authorities—all things were created through him and for him. </a:t>
            </a:r>
            <a:r>
              <a:rPr lang="en-US" sz="3200" baseline="30000" dirty="0">
                <a:solidFill>
                  <a:schemeClr val="bg1"/>
                </a:solidFill>
              </a:rPr>
              <a:t>17</a:t>
            </a:r>
            <a:r>
              <a:rPr lang="en-US" sz="3200" dirty="0">
                <a:solidFill>
                  <a:schemeClr val="bg1"/>
                </a:solidFill>
              </a:rPr>
              <a:t> And he is before all things, and in him all things hold together. </a:t>
            </a:r>
            <a:r>
              <a:rPr lang="en-US" sz="3200" baseline="30000" dirty="0">
                <a:solidFill>
                  <a:schemeClr val="bg1"/>
                </a:solidFill>
              </a:rPr>
              <a:t>18</a:t>
            </a:r>
            <a:r>
              <a:rPr lang="en-US" sz="3200" dirty="0">
                <a:solidFill>
                  <a:schemeClr val="bg1"/>
                </a:solidFill>
              </a:rPr>
              <a:t> And he is the head of the body, the church. He is the beginning, the firstborn from the dead, that in everything he might </a:t>
            </a:r>
            <a:r>
              <a:rPr lang="en-US" sz="3200" dirty="0" smtClean="0">
                <a:solidFill>
                  <a:schemeClr val="bg1"/>
                </a:solidFill>
              </a:rPr>
              <a:t>be</a:t>
            </a:r>
            <a:endParaRPr lang="en-US" sz="3200" dirty="0">
              <a:solidFill>
                <a:schemeClr val="bg1"/>
              </a:solidFill>
            </a:endParaRPr>
          </a:p>
        </p:txBody>
      </p:sp>
    </p:spTree>
    <p:extLst>
      <p:ext uri="{BB962C8B-B14F-4D97-AF65-F5344CB8AC3E}">
        <p14:creationId xmlns:p14="http://schemas.microsoft.com/office/powerpoint/2010/main" val="85749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2062103"/>
          </a:xfrm>
          <a:prstGeom prst="rect">
            <a:avLst/>
          </a:prstGeom>
          <a:solidFill>
            <a:srgbClr val="EFE0BE">
              <a:alpha val="75000"/>
            </a:srgbClr>
          </a:solidFill>
        </p:spPr>
        <p:txBody>
          <a:bodyPr wrap="square" rtlCol="0">
            <a:spAutoFit/>
          </a:bodyPr>
          <a:lstStyle/>
          <a:p>
            <a:r>
              <a:rPr lang="en-US" sz="3200" dirty="0">
                <a:solidFill>
                  <a:schemeClr val="bg1"/>
                </a:solidFill>
              </a:rPr>
              <a:t>preeminent. </a:t>
            </a:r>
            <a:r>
              <a:rPr lang="en-US" sz="3200" baseline="30000" dirty="0">
                <a:solidFill>
                  <a:schemeClr val="bg1"/>
                </a:solidFill>
              </a:rPr>
              <a:t>19</a:t>
            </a:r>
            <a:r>
              <a:rPr lang="en-US" sz="3200" dirty="0">
                <a:solidFill>
                  <a:schemeClr val="bg1"/>
                </a:solidFill>
              </a:rPr>
              <a:t> For in him all the fullness of God was pleased to dwell… </a:t>
            </a:r>
          </a:p>
          <a:p>
            <a:pPr algn="r"/>
            <a:endParaRPr lang="en-US" sz="3200" dirty="0" smtClean="0">
              <a:solidFill>
                <a:schemeClr val="bg1"/>
              </a:solidFill>
            </a:endParaRPr>
          </a:p>
          <a:p>
            <a:pPr algn="r"/>
            <a:r>
              <a:rPr lang="en-US" sz="3200" dirty="0" smtClean="0">
                <a:solidFill>
                  <a:schemeClr val="bg1"/>
                </a:solidFill>
              </a:rPr>
              <a:t>Colossians </a:t>
            </a:r>
            <a:r>
              <a:rPr lang="en-US" sz="3200" dirty="0">
                <a:solidFill>
                  <a:schemeClr val="bg1"/>
                </a:solidFill>
              </a:rPr>
              <a:t>1:16–19 (ESV)</a:t>
            </a:r>
            <a:endParaRPr lang="en-US" sz="3200" dirty="0">
              <a:solidFill>
                <a:schemeClr val="bg1"/>
              </a:solidFill>
            </a:endParaRPr>
          </a:p>
        </p:txBody>
      </p:sp>
    </p:spTree>
    <p:extLst>
      <p:ext uri="{BB962C8B-B14F-4D97-AF65-F5344CB8AC3E}">
        <p14:creationId xmlns:p14="http://schemas.microsoft.com/office/powerpoint/2010/main" val="120873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247317"/>
          </a:xfrm>
          <a:prstGeom prst="rect">
            <a:avLst/>
          </a:prstGeom>
          <a:solidFill>
            <a:srgbClr val="EFE0BE">
              <a:alpha val="75000"/>
            </a:srgbClr>
          </a:solidFill>
        </p:spPr>
        <p:txBody>
          <a:bodyPr wrap="square" rtlCol="0">
            <a:spAutoFit/>
          </a:bodyPr>
          <a:lstStyle/>
          <a:p>
            <a:r>
              <a:rPr lang="en-US" sz="3000" baseline="30000" dirty="0" smtClean="0">
                <a:solidFill>
                  <a:schemeClr val="bg1"/>
                </a:solidFill>
              </a:rPr>
              <a:t>1</a:t>
            </a:r>
            <a:r>
              <a:rPr lang="en-US" sz="3000" dirty="0" smtClean="0">
                <a:solidFill>
                  <a:schemeClr val="bg1"/>
                </a:solidFill>
              </a:rPr>
              <a:t> </a:t>
            </a:r>
            <a:r>
              <a:rPr lang="en-US" sz="3000" dirty="0">
                <a:solidFill>
                  <a:schemeClr val="bg1"/>
                </a:solidFill>
              </a:rPr>
              <a:t>Long ago, at many times and in many ways, God spoke to our fathers by the prophets, </a:t>
            </a:r>
            <a:r>
              <a:rPr lang="en-US" sz="3000" baseline="30000" dirty="0">
                <a:solidFill>
                  <a:schemeClr val="bg1"/>
                </a:solidFill>
              </a:rPr>
              <a:t>2</a:t>
            </a:r>
            <a:r>
              <a:rPr lang="en-US" sz="3000" dirty="0">
                <a:solidFill>
                  <a:schemeClr val="bg1"/>
                </a:solidFill>
              </a:rPr>
              <a:t> but in these last days he has spoken to us by his Son, whom he appointed the heir of all things, through whom also he created the world. </a:t>
            </a:r>
            <a:r>
              <a:rPr lang="en-US" sz="3000" baseline="30000" dirty="0">
                <a:solidFill>
                  <a:schemeClr val="bg1"/>
                </a:solidFill>
              </a:rPr>
              <a:t>3</a:t>
            </a:r>
            <a:r>
              <a:rPr lang="en-US" sz="3000" dirty="0">
                <a:solidFill>
                  <a:schemeClr val="bg1"/>
                </a:solidFill>
              </a:rPr>
              <a:t> He is the radiance of the glory of God and the exact imprint of his nature, and he upholds the universe by the word of his power. </a:t>
            </a:r>
            <a:endParaRPr lang="en-US" sz="3000" dirty="0" smtClean="0">
              <a:solidFill>
                <a:schemeClr val="bg1"/>
              </a:solidFill>
            </a:endParaRPr>
          </a:p>
          <a:p>
            <a:pPr algn="r"/>
            <a:r>
              <a:rPr lang="en-US" sz="3000" dirty="0" smtClean="0">
                <a:solidFill>
                  <a:schemeClr val="bg1"/>
                </a:solidFill>
              </a:rPr>
              <a:t>Hebrews </a:t>
            </a:r>
            <a:r>
              <a:rPr lang="en-US" sz="3000" dirty="0">
                <a:solidFill>
                  <a:schemeClr val="bg1"/>
                </a:solidFill>
              </a:rPr>
              <a:t>1:1–3 (ESV) </a:t>
            </a:r>
          </a:p>
        </p:txBody>
      </p:sp>
    </p:spTree>
    <p:extLst>
      <p:ext uri="{BB962C8B-B14F-4D97-AF65-F5344CB8AC3E}">
        <p14:creationId xmlns:p14="http://schemas.microsoft.com/office/powerpoint/2010/main" val="270070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pPr algn="ctr"/>
            <a:r>
              <a:rPr lang="en-US" sz="3200" baseline="30000" dirty="0" smtClean="0">
                <a:solidFill>
                  <a:schemeClr val="bg1"/>
                </a:solidFill>
              </a:rPr>
              <a:t>1</a:t>
            </a:r>
            <a:r>
              <a:rPr lang="en-US" sz="3200" dirty="0" smtClean="0">
                <a:solidFill>
                  <a:schemeClr val="bg1"/>
                </a:solidFill>
              </a:rPr>
              <a:t> </a:t>
            </a:r>
            <a:r>
              <a:rPr lang="en-US" sz="3200" dirty="0">
                <a:solidFill>
                  <a:schemeClr val="bg1"/>
                </a:solidFill>
              </a:rPr>
              <a:t>In the beginning was the Word, and the Word was with God, and the Word was God. </a:t>
            </a:r>
            <a:r>
              <a:rPr lang="en-US" sz="3200" baseline="30000" dirty="0">
                <a:solidFill>
                  <a:schemeClr val="bg1"/>
                </a:solidFill>
              </a:rPr>
              <a:t>2</a:t>
            </a:r>
            <a:r>
              <a:rPr lang="en-US" sz="3200" dirty="0">
                <a:solidFill>
                  <a:schemeClr val="bg1"/>
                </a:solidFill>
              </a:rPr>
              <a:t> He was in the beginning with God. </a:t>
            </a:r>
            <a:r>
              <a:rPr lang="en-US" sz="3200" baseline="30000" dirty="0">
                <a:solidFill>
                  <a:schemeClr val="bg1"/>
                </a:solidFill>
              </a:rPr>
              <a:t>3</a:t>
            </a:r>
            <a:r>
              <a:rPr lang="en-US" sz="3200" dirty="0">
                <a:solidFill>
                  <a:schemeClr val="bg1"/>
                </a:solidFill>
              </a:rPr>
              <a:t> All things were made through him, and without him was not any thing made that was made. </a:t>
            </a:r>
            <a:r>
              <a:rPr lang="en-US" sz="3200" baseline="30000" dirty="0">
                <a:solidFill>
                  <a:srgbClr val="C00000"/>
                </a:solidFill>
              </a:rPr>
              <a:t>4</a:t>
            </a:r>
            <a:r>
              <a:rPr lang="en-US" sz="3200" dirty="0">
                <a:solidFill>
                  <a:srgbClr val="C00000"/>
                </a:solidFill>
              </a:rPr>
              <a:t> In him was life, and the life was the light of men. </a:t>
            </a:r>
            <a:r>
              <a:rPr lang="en-US" sz="3200" baseline="30000" dirty="0">
                <a:solidFill>
                  <a:srgbClr val="C00000"/>
                </a:solidFill>
              </a:rPr>
              <a:t>5</a:t>
            </a:r>
            <a:r>
              <a:rPr lang="en-US" sz="3200" dirty="0">
                <a:solidFill>
                  <a:srgbClr val="C00000"/>
                </a:solidFill>
              </a:rPr>
              <a:t> The light shines in the darkness, and the darkness has not overcome it. </a:t>
            </a:r>
            <a:endParaRPr lang="en-US" sz="3200" dirty="0" smtClean="0">
              <a:solidFill>
                <a:srgbClr val="C00000"/>
              </a:solidFill>
            </a:endParaRPr>
          </a:p>
          <a:p>
            <a:pPr algn="r"/>
            <a:r>
              <a:rPr lang="en-US" sz="3200" dirty="0">
                <a:solidFill>
                  <a:schemeClr val="bg1"/>
                </a:solidFill>
              </a:rPr>
              <a:t>John 1:1–5 (ESV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339845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2554545"/>
          </a:xfrm>
          <a:prstGeom prst="rect">
            <a:avLst/>
          </a:prstGeom>
          <a:solidFill>
            <a:srgbClr val="EFE0BE">
              <a:alpha val="75000"/>
            </a:srgbClr>
          </a:solidFill>
        </p:spPr>
        <p:txBody>
          <a:bodyPr wrap="square" rtlCol="0">
            <a:spAutoFit/>
          </a:bodyPr>
          <a:lstStyle/>
          <a:p>
            <a:r>
              <a:rPr lang="en-US" sz="3200" dirty="0" smtClean="0">
                <a:solidFill>
                  <a:schemeClr val="bg1"/>
                </a:solidFill>
              </a:rPr>
              <a:t>And </a:t>
            </a:r>
            <a:r>
              <a:rPr lang="en-US" sz="3200" dirty="0">
                <a:solidFill>
                  <a:schemeClr val="bg1"/>
                </a:solidFill>
              </a:rPr>
              <a:t>demons also came out of many, crying, “You are the </a:t>
            </a:r>
            <a:r>
              <a:rPr lang="en-US" sz="3200" dirty="0">
                <a:solidFill>
                  <a:srgbClr val="C00000"/>
                </a:solidFill>
              </a:rPr>
              <a:t>Son of God</a:t>
            </a:r>
            <a:r>
              <a:rPr lang="en-US" sz="3200" dirty="0">
                <a:solidFill>
                  <a:schemeClr val="bg1"/>
                </a:solidFill>
              </a:rPr>
              <a:t>!” But he rebuked them and would not allow them to speak, because they knew that he was the Christ. </a:t>
            </a:r>
          </a:p>
          <a:p>
            <a:pPr algn="r"/>
            <a:r>
              <a:rPr lang="en-US" sz="3200" dirty="0">
                <a:solidFill>
                  <a:schemeClr val="bg1"/>
                </a:solidFill>
              </a:rPr>
              <a:t>Luke 4:41 (ESV)</a:t>
            </a:r>
            <a:r>
              <a:rPr lang="en-US" sz="3200" dirty="0"/>
              <a:t> </a:t>
            </a:r>
            <a:endParaRPr lang="en-US" sz="3200" dirty="0">
              <a:solidFill>
                <a:schemeClr val="bg1"/>
              </a:solidFill>
            </a:endParaRPr>
          </a:p>
        </p:txBody>
      </p:sp>
    </p:spTree>
    <p:extLst>
      <p:ext uri="{BB962C8B-B14F-4D97-AF65-F5344CB8AC3E}">
        <p14:creationId xmlns:p14="http://schemas.microsoft.com/office/powerpoint/2010/main" val="2990379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2062103"/>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13</a:t>
            </a:r>
            <a:r>
              <a:rPr lang="en-US" sz="3200" dirty="0" smtClean="0">
                <a:solidFill>
                  <a:schemeClr val="bg1"/>
                </a:solidFill>
              </a:rPr>
              <a:t> </a:t>
            </a:r>
            <a:r>
              <a:rPr lang="en-US" sz="3200" dirty="0">
                <a:solidFill>
                  <a:schemeClr val="bg1"/>
                </a:solidFill>
              </a:rPr>
              <a:t>waiting for our blessed hope, the appearing of the glory of </a:t>
            </a:r>
            <a:r>
              <a:rPr lang="en-US" sz="3200" dirty="0">
                <a:solidFill>
                  <a:srgbClr val="C00000"/>
                </a:solidFill>
              </a:rPr>
              <a:t>our great God and Savior</a:t>
            </a:r>
            <a:r>
              <a:rPr lang="en-US" sz="3200" dirty="0">
                <a:solidFill>
                  <a:schemeClr val="bg1"/>
                </a:solidFill>
              </a:rPr>
              <a:t> Jesus Christ, </a:t>
            </a:r>
          </a:p>
          <a:p>
            <a:pPr algn="r"/>
            <a:r>
              <a:rPr lang="en-US" sz="3200" dirty="0">
                <a:solidFill>
                  <a:schemeClr val="bg1"/>
                </a:solidFill>
              </a:rPr>
              <a:t>Titus 2:13 (</a:t>
            </a:r>
            <a:r>
              <a:rPr lang="en-US" sz="3200" dirty="0" smtClean="0">
                <a:solidFill>
                  <a:schemeClr val="bg1"/>
                </a:solidFill>
              </a:rPr>
              <a:t>ESV) </a:t>
            </a:r>
            <a:endParaRPr lang="en-US" sz="3200" dirty="0">
              <a:solidFill>
                <a:schemeClr val="bg1"/>
              </a:solidFill>
            </a:endParaRPr>
          </a:p>
        </p:txBody>
      </p:sp>
    </p:spTree>
    <p:extLst>
      <p:ext uri="{BB962C8B-B14F-4D97-AF65-F5344CB8AC3E}">
        <p14:creationId xmlns:p14="http://schemas.microsoft.com/office/powerpoint/2010/main" val="2604261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3046988"/>
          </a:xfrm>
          <a:prstGeom prst="rect">
            <a:avLst/>
          </a:prstGeom>
          <a:solidFill>
            <a:srgbClr val="EFE0BE">
              <a:alpha val="75000"/>
            </a:srgbClr>
          </a:solidFill>
        </p:spPr>
        <p:txBody>
          <a:bodyPr wrap="square" rtlCol="0">
            <a:spAutoFit/>
          </a:bodyPr>
          <a:lstStyle/>
          <a:p>
            <a:r>
              <a:rPr lang="en-US" sz="3200" dirty="0" smtClean="0">
                <a:solidFill>
                  <a:schemeClr val="bg1"/>
                </a:solidFill>
              </a:rPr>
              <a:t>"</a:t>
            </a:r>
            <a:r>
              <a:rPr lang="en-US" sz="3200" dirty="0">
                <a:solidFill>
                  <a:schemeClr val="bg1"/>
                </a:solidFill>
              </a:rPr>
              <a:t>I tell you the truth," Jesus answered, "before Abraham was born, </a:t>
            </a:r>
            <a:r>
              <a:rPr lang="en-US" sz="3200" dirty="0">
                <a:solidFill>
                  <a:srgbClr val="C00000"/>
                </a:solidFill>
              </a:rPr>
              <a:t>I am</a:t>
            </a:r>
            <a:r>
              <a:rPr lang="en-US" sz="3200" dirty="0" smtClean="0">
                <a:solidFill>
                  <a:schemeClr val="bg1"/>
                </a:solidFill>
              </a:rPr>
              <a:t>!“</a:t>
            </a:r>
          </a:p>
          <a:p>
            <a:pPr algn="r"/>
            <a:r>
              <a:rPr lang="en-US" sz="3200" dirty="0" smtClean="0">
                <a:solidFill>
                  <a:schemeClr val="bg1"/>
                </a:solidFill>
              </a:rPr>
              <a:t>John </a:t>
            </a:r>
            <a:r>
              <a:rPr lang="en-US" sz="3200" dirty="0">
                <a:solidFill>
                  <a:schemeClr val="bg1"/>
                </a:solidFill>
              </a:rPr>
              <a:t>8:58 </a:t>
            </a:r>
            <a:r>
              <a:rPr lang="en-US" sz="3200" dirty="0" smtClean="0">
                <a:solidFill>
                  <a:schemeClr val="bg1"/>
                </a:solidFill>
              </a:rPr>
              <a:t>  </a:t>
            </a:r>
            <a:endParaRPr lang="en-US" sz="3200" dirty="0">
              <a:solidFill>
                <a:schemeClr val="bg1"/>
              </a:solidFill>
            </a:endParaRPr>
          </a:p>
          <a:p>
            <a:r>
              <a:rPr lang="en-US" sz="3200" dirty="0">
                <a:solidFill>
                  <a:schemeClr val="bg1"/>
                </a:solidFill>
              </a:rPr>
              <a:t> </a:t>
            </a:r>
          </a:p>
          <a:p>
            <a:r>
              <a:rPr lang="en-US" sz="3200" dirty="0" smtClean="0">
                <a:solidFill>
                  <a:schemeClr val="bg1"/>
                </a:solidFill>
              </a:rPr>
              <a:t>I </a:t>
            </a:r>
            <a:r>
              <a:rPr lang="en-US" sz="3200" dirty="0">
                <a:solidFill>
                  <a:schemeClr val="bg1"/>
                </a:solidFill>
              </a:rPr>
              <a:t>and the Father are </a:t>
            </a:r>
            <a:r>
              <a:rPr lang="en-US" sz="3200" dirty="0" smtClean="0">
                <a:solidFill>
                  <a:schemeClr val="bg1"/>
                </a:solidFill>
              </a:rPr>
              <a:t>one.</a:t>
            </a:r>
          </a:p>
          <a:p>
            <a:pPr algn="r"/>
            <a:r>
              <a:rPr lang="en-US" sz="3200" dirty="0" smtClean="0">
                <a:solidFill>
                  <a:schemeClr val="bg1"/>
                </a:solidFill>
              </a:rPr>
              <a:t>John 10:30 </a:t>
            </a:r>
            <a:endParaRPr lang="en-US" sz="3200" dirty="0">
              <a:solidFill>
                <a:schemeClr val="bg1"/>
              </a:solidFill>
            </a:endParaRPr>
          </a:p>
        </p:txBody>
      </p:sp>
    </p:spTree>
    <p:extLst>
      <p:ext uri="{BB962C8B-B14F-4D97-AF65-F5344CB8AC3E}">
        <p14:creationId xmlns:p14="http://schemas.microsoft.com/office/powerpoint/2010/main" val="177397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3539430"/>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8</a:t>
            </a:r>
            <a:r>
              <a:rPr lang="en-US" sz="3200" dirty="0" smtClean="0">
                <a:solidFill>
                  <a:schemeClr val="bg1"/>
                </a:solidFill>
              </a:rPr>
              <a:t> </a:t>
            </a:r>
            <a:r>
              <a:rPr lang="en-US" sz="3200" dirty="0">
                <a:solidFill>
                  <a:schemeClr val="bg1"/>
                </a:solidFill>
              </a:rPr>
              <a:t>Philip said to him, “Lord, show us the Father, and it is enough for us.” </a:t>
            </a:r>
            <a:r>
              <a:rPr lang="en-US" sz="3200" baseline="30000" dirty="0">
                <a:solidFill>
                  <a:schemeClr val="bg1"/>
                </a:solidFill>
              </a:rPr>
              <a:t>9</a:t>
            </a:r>
            <a:r>
              <a:rPr lang="en-US" sz="3200" dirty="0">
                <a:solidFill>
                  <a:schemeClr val="bg1"/>
                </a:solidFill>
              </a:rPr>
              <a:t> Jesus said to him, “Have I been with you so long, and you still do not know me, Philip? </a:t>
            </a:r>
            <a:r>
              <a:rPr lang="en-US" sz="3200" dirty="0">
                <a:solidFill>
                  <a:srgbClr val="C00000"/>
                </a:solidFill>
              </a:rPr>
              <a:t>Whoever has seen me has seen the Father</a:t>
            </a:r>
            <a:r>
              <a:rPr lang="en-US" sz="3200" dirty="0">
                <a:solidFill>
                  <a:schemeClr val="bg1"/>
                </a:solidFill>
              </a:rPr>
              <a:t>. How can you say, ‘Show us the Father’? </a:t>
            </a:r>
            <a:endParaRPr lang="en-US" sz="3200" dirty="0" smtClean="0">
              <a:solidFill>
                <a:schemeClr val="bg1"/>
              </a:solidFill>
            </a:endParaRPr>
          </a:p>
          <a:p>
            <a:pPr algn="r"/>
            <a:r>
              <a:rPr lang="en-US" sz="3200" dirty="0" smtClean="0">
                <a:solidFill>
                  <a:schemeClr val="bg1"/>
                </a:solidFill>
              </a:rPr>
              <a:t>John </a:t>
            </a:r>
            <a:r>
              <a:rPr lang="en-US" sz="3200" dirty="0">
                <a:solidFill>
                  <a:schemeClr val="bg1"/>
                </a:solidFill>
              </a:rPr>
              <a:t>14:8–9 (ESV</a:t>
            </a:r>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2974308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2554545"/>
          </a:xfrm>
          <a:prstGeom prst="rect">
            <a:avLst/>
          </a:prstGeom>
          <a:solidFill>
            <a:srgbClr val="EFE0BE">
              <a:alpha val="75000"/>
            </a:srgbClr>
          </a:solidFill>
        </p:spPr>
        <p:txBody>
          <a:bodyPr wrap="square" rtlCol="0">
            <a:spAutoFit/>
          </a:bodyPr>
          <a:lstStyle/>
          <a:p>
            <a:r>
              <a:rPr lang="en-US" sz="3200" dirty="0" smtClean="0">
                <a:solidFill>
                  <a:schemeClr val="bg1"/>
                </a:solidFill>
              </a:rPr>
              <a:t>And </a:t>
            </a:r>
            <a:r>
              <a:rPr lang="en-US" sz="3200" dirty="0">
                <a:solidFill>
                  <a:schemeClr val="bg1"/>
                </a:solidFill>
              </a:rPr>
              <a:t>all spoke well of him and marveled at the gracious words that were coming from his mouth. And they said, “Is not this Joseph’s son?” </a:t>
            </a:r>
          </a:p>
          <a:p>
            <a:pPr algn="r"/>
            <a:r>
              <a:rPr lang="en-US" sz="3200" dirty="0">
                <a:solidFill>
                  <a:schemeClr val="bg1"/>
                </a:solidFill>
              </a:rPr>
              <a:t>Luke 4:22 (ESV) </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3893856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2062103"/>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5</a:t>
            </a:r>
            <a:r>
              <a:rPr lang="en-US" sz="3200" dirty="0" smtClean="0">
                <a:solidFill>
                  <a:schemeClr val="bg1"/>
                </a:solidFill>
              </a:rPr>
              <a:t> </a:t>
            </a:r>
            <a:r>
              <a:rPr lang="en-US" sz="3200" dirty="0">
                <a:solidFill>
                  <a:schemeClr val="bg1"/>
                </a:solidFill>
              </a:rPr>
              <a:t>And now, Father, glorify me in your own presence with </a:t>
            </a:r>
            <a:r>
              <a:rPr lang="en-US" sz="3200" dirty="0">
                <a:solidFill>
                  <a:srgbClr val="C00000"/>
                </a:solidFill>
              </a:rPr>
              <a:t>the glory that I had with you before the world existed</a:t>
            </a:r>
            <a:r>
              <a:rPr lang="en-US" sz="3200" dirty="0">
                <a:solidFill>
                  <a:schemeClr val="bg1"/>
                </a:solidFill>
              </a:rPr>
              <a:t>. </a:t>
            </a:r>
          </a:p>
          <a:p>
            <a:pPr algn="r"/>
            <a:r>
              <a:rPr lang="en-US" sz="3200" dirty="0" smtClean="0">
                <a:solidFill>
                  <a:schemeClr val="bg1"/>
                </a:solidFill>
              </a:rPr>
              <a:t>John 17:5 </a:t>
            </a:r>
            <a:endParaRPr lang="en-US" sz="3200" dirty="0">
              <a:solidFill>
                <a:schemeClr val="bg1"/>
              </a:solidFill>
            </a:endParaRPr>
          </a:p>
        </p:txBody>
      </p:sp>
    </p:spTree>
    <p:extLst>
      <p:ext uri="{BB962C8B-B14F-4D97-AF65-F5344CB8AC3E}">
        <p14:creationId xmlns:p14="http://schemas.microsoft.com/office/powerpoint/2010/main" val="709348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2062103"/>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4</a:t>
            </a:r>
            <a:r>
              <a:rPr lang="en-US" sz="3200" dirty="0" smtClean="0">
                <a:solidFill>
                  <a:schemeClr val="bg1"/>
                </a:solidFill>
              </a:rPr>
              <a:t> </a:t>
            </a:r>
            <a:r>
              <a:rPr lang="en-US" sz="3200" dirty="0">
                <a:solidFill>
                  <a:schemeClr val="bg1"/>
                </a:solidFill>
              </a:rPr>
              <a:t>Then Jesus, </a:t>
            </a:r>
            <a:r>
              <a:rPr lang="en-US" sz="3200" dirty="0">
                <a:solidFill>
                  <a:srgbClr val="C00000"/>
                </a:solidFill>
              </a:rPr>
              <a:t>knowing all that would happen to him</a:t>
            </a:r>
            <a:r>
              <a:rPr lang="en-US" sz="3200" dirty="0">
                <a:solidFill>
                  <a:schemeClr val="bg1"/>
                </a:solidFill>
              </a:rPr>
              <a:t>, came forward and said to them, “Whom do you seek?” </a:t>
            </a:r>
          </a:p>
          <a:p>
            <a:pPr algn="r"/>
            <a:r>
              <a:rPr lang="en-US" sz="3200" dirty="0" smtClean="0">
                <a:solidFill>
                  <a:schemeClr val="bg1"/>
                </a:solidFill>
              </a:rPr>
              <a:t>John 18:4 </a:t>
            </a:r>
            <a:endParaRPr lang="en-US" sz="3200" dirty="0">
              <a:solidFill>
                <a:schemeClr val="bg1"/>
              </a:solidFill>
            </a:endParaRPr>
          </a:p>
        </p:txBody>
      </p:sp>
    </p:spTree>
    <p:extLst>
      <p:ext uri="{BB962C8B-B14F-4D97-AF65-F5344CB8AC3E}">
        <p14:creationId xmlns:p14="http://schemas.microsoft.com/office/powerpoint/2010/main" val="3370101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3539430"/>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5</a:t>
            </a:r>
            <a:r>
              <a:rPr lang="en-US" sz="3200" dirty="0" smtClean="0">
                <a:solidFill>
                  <a:schemeClr val="bg1"/>
                </a:solidFill>
              </a:rPr>
              <a:t> </a:t>
            </a:r>
            <a:r>
              <a:rPr lang="en-US" sz="3200" dirty="0">
                <a:solidFill>
                  <a:schemeClr val="bg1"/>
                </a:solidFill>
              </a:rPr>
              <a:t>And when Jesus saw their faith, he said to the paralytic, “</a:t>
            </a:r>
            <a:r>
              <a:rPr lang="en-US" sz="3200" dirty="0">
                <a:solidFill>
                  <a:srgbClr val="C00000"/>
                </a:solidFill>
              </a:rPr>
              <a:t>Son, your sins are forgiven</a:t>
            </a:r>
            <a:r>
              <a:rPr lang="en-US" sz="3200" dirty="0">
                <a:solidFill>
                  <a:schemeClr val="bg1"/>
                </a:solidFill>
              </a:rPr>
              <a:t>.” </a:t>
            </a:r>
            <a:r>
              <a:rPr lang="en-US" sz="3200" baseline="30000" dirty="0">
                <a:solidFill>
                  <a:schemeClr val="bg1"/>
                </a:solidFill>
              </a:rPr>
              <a:t>6</a:t>
            </a:r>
            <a:r>
              <a:rPr lang="en-US" sz="3200" dirty="0">
                <a:solidFill>
                  <a:schemeClr val="bg1"/>
                </a:solidFill>
              </a:rPr>
              <a:t> Now some of the scribes were sitting there, questioning in their hearts, </a:t>
            </a:r>
            <a:r>
              <a:rPr lang="en-US" sz="3200" baseline="30000" dirty="0">
                <a:solidFill>
                  <a:schemeClr val="bg1"/>
                </a:solidFill>
              </a:rPr>
              <a:t>7</a:t>
            </a:r>
            <a:r>
              <a:rPr lang="en-US" sz="3200" dirty="0">
                <a:solidFill>
                  <a:schemeClr val="bg1"/>
                </a:solidFill>
              </a:rPr>
              <a:t> “Why does this man speak like that? He is blaspheming! </a:t>
            </a:r>
            <a:r>
              <a:rPr lang="en-US" sz="3200" dirty="0">
                <a:solidFill>
                  <a:srgbClr val="C00000"/>
                </a:solidFill>
              </a:rPr>
              <a:t>Who can forgive sins but God alone?</a:t>
            </a:r>
            <a:r>
              <a:rPr lang="en-US" sz="3200" dirty="0">
                <a:solidFill>
                  <a:schemeClr val="bg1"/>
                </a:solidFill>
              </a:rPr>
              <a:t>” </a:t>
            </a:r>
          </a:p>
          <a:p>
            <a:pPr algn="r"/>
            <a:r>
              <a:rPr lang="en-US" sz="3200" dirty="0" smtClean="0">
                <a:solidFill>
                  <a:schemeClr val="bg1"/>
                </a:solidFill>
              </a:rPr>
              <a:t>Mark 2:5-7 </a:t>
            </a:r>
            <a:endParaRPr lang="en-US" sz="3200" dirty="0">
              <a:solidFill>
                <a:schemeClr val="bg1"/>
              </a:solidFill>
            </a:endParaRPr>
          </a:p>
        </p:txBody>
      </p:sp>
    </p:spTree>
    <p:extLst>
      <p:ext uri="{BB962C8B-B14F-4D97-AF65-F5344CB8AC3E}">
        <p14:creationId xmlns:p14="http://schemas.microsoft.com/office/powerpoint/2010/main" val="158679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3539430"/>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30</a:t>
            </a:r>
            <a:r>
              <a:rPr lang="en-US" sz="3200" dirty="0" smtClean="0">
                <a:solidFill>
                  <a:schemeClr val="bg1"/>
                </a:solidFill>
              </a:rPr>
              <a:t> </a:t>
            </a:r>
            <a:r>
              <a:rPr lang="en-US" sz="3200" dirty="0">
                <a:solidFill>
                  <a:schemeClr val="bg1"/>
                </a:solidFill>
              </a:rPr>
              <a:t>Now Jesus did many other signs in the presence of the disciples, which are not written in this book; </a:t>
            </a:r>
            <a:r>
              <a:rPr lang="en-US" sz="3200" baseline="30000" dirty="0">
                <a:solidFill>
                  <a:schemeClr val="bg1"/>
                </a:solidFill>
              </a:rPr>
              <a:t>31</a:t>
            </a:r>
            <a:r>
              <a:rPr lang="en-US" sz="3200" dirty="0">
                <a:solidFill>
                  <a:schemeClr val="bg1"/>
                </a:solidFill>
              </a:rPr>
              <a:t> but these are written </a:t>
            </a:r>
            <a:r>
              <a:rPr lang="en-US" sz="3200" dirty="0">
                <a:solidFill>
                  <a:srgbClr val="C00000"/>
                </a:solidFill>
              </a:rPr>
              <a:t>so that you may believe that Jesus is the Christ</a:t>
            </a:r>
            <a:r>
              <a:rPr lang="en-US" sz="3200" dirty="0">
                <a:solidFill>
                  <a:schemeClr val="bg1"/>
                </a:solidFill>
              </a:rPr>
              <a:t>, the Son of God, and that by believing you may have life in his name. </a:t>
            </a:r>
          </a:p>
          <a:p>
            <a:pPr algn="r"/>
            <a:r>
              <a:rPr lang="en-US" sz="3200" dirty="0" smtClean="0">
                <a:solidFill>
                  <a:schemeClr val="bg1"/>
                </a:solidFill>
              </a:rPr>
              <a:t>John 20:30-31</a:t>
            </a:r>
          </a:p>
        </p:txBody>
      </p:sp>
    </p:spTree>
    <p:extLst>
      <p:ext uri="{BB962C8B-B14F-4D97-AF65-F5344CB8AC3E}">
        <p14:creationId xmlns:p14="http://schemas.microsoft.com/office/powerpoint/2010/main" val="365300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185195" y="227621"/>
            <a:ext cx="8727311" cy="4647426"/>
          </a:xfrm>
          <a:prstGeom prst="rect">
            <a:avLst/>
          </a:prstGeom>
          <a:solidFill>
            <a:srgbClr val="EFE0BE">
              <a:alpha val="75000"/>
            </a:srgbClr>
          </a:solidFill>
        </p:spPr>
        <p:txBody>
          <a:bodyPr wrap="square" rtlCol="0">
            <a:spAutoFit/>
          </a:bodyPr>
          <a:lstStyle/>
          <a:p>
            <a:pPr algn="ctr"/>
            <a:r>
              <a:rPr lang="en-US" sz="3200" dirty="0">
                <a:solidFill>
                  <a:schemeClr val="bg1"/>
                </a:solidFill>
              </a:rPr>
              <a:t>Why is it necessary to believe Jesus is God?</a:t>
            </a:r>
          </a:p>
          <a:p>
            <a:pPr lvl="0"/>
            <a:endParaRPr lang="en-US" sz="2000" dirty="0" smtClean="0">
              <a:solidFill>
                <a:schemeClr val="bg1"/>
              </a:solidFill>
            </a:endParaRPr>
          </a:p>
          <a:p>
            <a:pPr marL="514350" lvl="0" indent="-514350">
              <a:buFont typeface="+mj-lt"/>
              <a:buAutoNum type="arabicPeriod"/>
            </a:pPr>
            <a:r>
              <a:rPr lang="en-US" sz="3000" dirty="0" smtClean="0">
                <a:solidFill>
                  <a:schemeClr val="bg1"/>
                </a:solidFill>
              </a:rPr>
              <a:t>Only </a:t>
            </a:r>
            <a:r>
              <a:rPr lang="en-US" sz="3000" dirty="0">
                <a:solidFill>
                  <a:schemeClr val="bg1"/>
                </a:solidFill>
              </a:rPr>
              <a:t>God could bear the full penalty </a:t>
            </a:r>
            <a:r>
              <a:rPr lang="en-US" sz="3000" dirty="0" smtClean="0">
                <a:solidFill>
                  <a:schemeClr val="bg1"/>
                </a:solidFill>
              </a:rPr>
              <a:t>for sin</a:t>
            </a:r>
          </a:p>
          <a:p>
            <a:pPr marL="514350" lvl="0" indent="-514350">
              <a:buFont typeface="+mj-lt"/>
              <a:buAutoNum type="arabicPeriod"/>
            </a:pPr>
            <a:endParaRPr lang="en-US" sz="1400" dirty="0">
              <a:solidFill>
                <a:schemeClr val="bg1"/>
              </a:solidFill>
            </a:endParaRPr>
          </a:p>
          <a:p>
            <a:pPr marL="514350" lvl="0" indent="-514350">
              <a:buFont typeface="+mj-lt"/>
              <a:buAutoNum type="arabicPeriod"/>
            </a:pPr>
            <a:r>
              <a:rPr lang="en-US" sz="3000" dirty="0">
                <a:solidFill>
                  <a:schemeClr val="bg1"/>
                </a:solidFill>
              </a:rPr>
              <a:t>The whole of Scripture is designed to show that no human being, no creature, could ever save </a:t>
            </a:r>
            <a:r>
              <a:rPr lang="en-US" sz="3000" dirty="0" smtClean="0">
                <a:solidFill>
                  <a:schemeClr val="bg1"/>
                </a:solidFill>
              </a:rPr>
              <a:t>man</a:t>
            </a:r>
          </a:p>
          <a:p>
            <a:pPr marL="514350" lvl="0" indent="-514350">
              <a:buFont typeface="+mj-lt"/>
              <a:buAutoNum type="arabicPeriod"/>
            </a:pPr>
            <a:endParaRPr lang="en-US" sz="1400" dirty="0">
              <a:solidFill>
                <a:schemeClr val="bg1"/>
              </a:solidFill>
            </a:endParaRPr>
          </a:p>
          <a:p>
            <a:pPr marL="514350" lvl="0" indent="-514350">
              <a:buFont typeface="+mj-lt"/>
              <a:buAutoNum type="arabicPeriod"/>
            </a:pPr>
            <a:r>
              <a:rPr lang="en-US" sz="3000" dirty="0">
                <a:solidFill>
                  <a:schemeClr val="bg1"/>
                </a:solidFill>
              </a:rPr>
              <a:t>Only someone who was truly and fully God could be the one mediator between the Father and </a:t>
            </a:r>
            <a:r>
              <a:rPr lang="en-US" sz="3000" dirty="0" smtClean="0">
                <a:solidFill>
                  <a:schemeClr val="bg1"/>
                </a:solidFill>
              </a:rPr>
              <a:t>humanity</a:t>
            </a:r>
            <a:endParaRPr lang="en-US" sz="3000" dirty="0">
              <a:solidFill>
                <a:schemeClr val="bg1"/>
              </a:solidFill>
            </a:endParaRPr>
          </a:p>
        </p:txBody>
      </p:sp>
    </p:spTree>
    <p:extLst>
      <p:ext uri="{BB962C8B-B14F-4D97-AF65-F5344CB8AC3E}">
        <p14:creationId xmlns:p14="http://schemas.microsoft.com/office/powerpoint/2010/main" val="2324096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374355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4031873"/>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45</a:t>
            </a:r>
            <a:r>
              <a:rPr lang="en-US" sz="3200" dirty="0" smtClean="0">
                <a:solidFill>
                  <a:schemeClr val="bg1"/>
                </a:solidFill>
              </a:rPr>
              <a:t> </a:t>
            </a:r>
            <a:r>
              <a:rPr lang="en-US" sz="3200" dirty="0">
                <a:solidFill>
                  <a:schemeClr val="bg1"/>
                </a:solidFill>
              </a:rPr>
              <a:t>Philip found Nathanael and said to him, “We have found him of whom Moses in the Law and also the prophets wrote, Jesus of Nazareth, the son of Joseph.” </a:t>
            </a:r>
            <a:r>
              <a:rPr lang="en-US" sz="3200" baseline="30000" dirty="0">
                <a:solidFill>
                  <a:schemeClr val="bg1"/>
                </a:solidFill>
              </a:rPr>
              <a:t>46</a:t>
            </a:r>
            <a:r>
              <a:rPr lang="en-US" sz="3200" dirty="0">
                <a:solidFill>
                  <a:schemeClr val="bg1"/>
                </a:solidFill>
              </a:rPr>
              <a:t> Nathanael said to him, “Can anything good come out of Nazareth?” Philip said to him, “Come and see.” </a:t>
            </a:r>
          </a:p>
          <a:p>
            <a:pPr algn="r"/>
            <a:r>
              <a:rPr lang="en-US" sz="3200" dirty="0">
                <a:solidFill>
                  <a:schemeClr val="bg1"/>
                </a:solidFill>
              </a:rPr>
              <a:t>John 1:45–46 (</a:t>
            </a:r>
            <a:r>
              <a:rPr lang="en-US" sz="3200" dirty="0" smtClean="0">
                <a:solidFill>
                  <a:schemeClr val="bg1"/>
                </a:solidFill>
              </a:rPr>
              <a:t>ESV) </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41181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pPr algn="ctr"/>
            <a:r>
              <a:rPr lang="en-US" sz="3200" baseline="30000" dirty="0" smtClean="0">
                <a:solidFill>
                  <a:schemeClr val="bg1"/>
                </a:solidFill>
              </a:rPr>
              <a:t>1</a:t>
            </a:r>
            <a:r>
              <a:rPr lang="en-US" sz="3200" dirty="0" smtClean="0">
                <a:solidFill>
                  <a:schemeClr val="bg1"/>
                </a:solidFill>
              </a:rPr>
              <a:t> </a:t>
            </a:r>
            <a:r>
              <a:rPr lang="en-US" sz="3200" dirty="0">
                <a:solidFill>
                  <a:schemeClr val="bg1"/>
                </a:solidFill>
              </a:rPr>
              <a:t>In the beginning was the Word, and the Word was with God, and the Word was God. </a:t>
            </a:r>
            <a:r>
              <a:rPr lang="en-US" sz="3200" baseline="30000" dirty="0">
                <a:solidFill>
                  <a:schemeClr val="bg1"/>
                </a:solidFill>
              </a:rPr>
              <a:t>2</a:t>
            </a:r>
            <a:r>
              <a:rPr lang="en-US" sz="3200" dirty="0">
                <a:solidFill>
                  <a:schemeClr val="bg1"/>
                </a:solidFill>
              </a:rPr>
              <a:t> He was in the beginning with God. </a:t>
            </a:r>
            <a:r>
              <a:rPr lang="en-US" sz="3200" baseline="30000" dirty="0">
                <a:solidFill>
                  <a:schemeClr val="bg1"/>
                </a:solidFill>
              </a:rPr>
              <a:t>3</a:t>
            </a:r>
            <a:r>
              <a:rPr lang="en-US" sz="3200" dirty="0">
                <a:solidFill>
                  <a:schemeClr val="bg1"/>
                </a:solidFill>
              </a:rPr>
              <a:t> All things were made through him, and without him was not any thing made that was made. </a:t>
            </a:r>
            <a:r>
              <a:rPr lang="en-US" sz="3200" baseline="30000" dirty="0">
                <a:solidFill>
                  <a:schemeClr val="bg1"/>
                </a:solidFill>
              </a:rPr>
              <a:t>4</a:t>
            </a:r>
            <a:r>
              <a:rPr lang="en-US" sz="3200" dirty="0">
                <a:solidFill>
                  <a:schemeClr val="bg1"/>
                </a:solidFill>
              </a:rPr>
              <a:t> In him was life, and the life was the light of men. </a:t>
            </a:r>
            <a:r>
              <a:rPr lang="en-US" sz="3200" baseline="30000" dirty="0">
                <a:solidFill>
                  <a:schemeClr val="bg1"/>
                </a:solidFill>
              </a:rPr>
              <a:t>5</a:t>
            </a:r>
            <a:r>
              <a:rPr lang="en-US" sz="3200" dirty="0">
                <a:solidFill>
                  <a:schemeClr val="bg1"/>
                </a:solidFill>
              </a:rPr>
              <a:t> The light shines in the darkness, and the darkness has not overcome it. </a:t>
            </a:r>
            <a:endParaRPr lang="en-US" sz="3200" dirty="0" smtClean="0">
              <a:solidFill>
                <a:schemeClr val="bg1"/>
              </a:solidFill>
            </a:endParaRPr>
          </a:p>
          <a:p>
            <a:pPr algn="r"/>
            <a:r>
              <a:rPr lang="en-US" sz="3200" dirty="0">
                <a:solidFill>
                  <a:schemeClr val="bg1"/>
                </a:solidFill>
              </a:rPr>
              <a:t>John 1:1–5 (ESV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8145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pPr algn="ctr"/>
            <a:r>
              <a:rPr lang="en-US" sz="3200" baseline="30000" dirty="0" smtClean="0">
                <a:solidFill>
                  <a:schemeClr val="bg1"/>
                </a:solidFill>
              </a:rPr>
              <a:t>1</a:t>
            </a:r>
            <a:r>
              <a:rPr lang="en-US" sz="3200" dirty="0" smtClean="0">
                <a:solidFill>
                  <a:schemeClr val="bg1"/>
                </a:solidFill>
              </a:rPr>
              <a:t> </a:t>
            </a:r>
            <a:r>
              <a:rPr lang="en-US" sz="3200" dirty="0">
                <a:solidFill>
                  <a:srgbClr val="C00000"/>
                </a:solidFill>
              </a:rPr>
              <a:t>In the beginning was the Word</a:t>
            </a:r>
            <a:r>
              <a:rPr lang="en-US" sz="3200" dirty="0">
                <a:solidFill>
                  <a:schemeClr val="bg1"/>
                </a:solidFill>
              </a:rPr>
              <a:t>, and the Word was with God, and the Word was God. </a:t>
            </a:r>
            <a:r>
              <a:rPr lang="en-US" sz="3200" baseline="30000" dirty="0">
                <a:solidFill>
                  <a:schemeClr val="bg1"/>
                </a:solidFill>
              </a:rPr>
              <a:t>2</a:t>
            </a:r>
            <a:r>
              <a:rPr lang="en-US" sz="3200" dirty="0">
                <a:solidFill>
                  <a:schemeClr val="bg1"/>
                </a:solidFill>
              </a:rPr>
              <a:t> He was in the beginning with God. </a:t>
            </a:r>
            <a:r>
              <a:rPr lang="en-US" sz="3200" baseline="30000" dirty="0">
                <a:solidFill>
                  <a:schemeClr val="bg1"/>
                </a:solidFill>
              </a:rPr>
              <a:t>3</a:t>
            </a:r>
            <a:r>
              <a:rPr lang="en-US" sz="3200" dirty="0">
                <a:solidFill>
                  <a:schemeClr val="bg1"/>
                </a:solidFill>
              </a:rPr>
              <a:t> All things were made through him, and without him was not any thing made that was made. </a:t>
            </a:r>
            <a:r>
              <a:rPr lang="en-US" sz="3200" baseline="30000" dirty="0">
                <a:solidFill>
                  <a:schemeClr val="bg1"/>
                </a:solidFill>
              </a:rPr>
              <a:t>4</a:t>
            </a:r>
            <a:r>
              <a:rPr lang="en-US" sz="3200" dirty="0">
                <a:solidFill>
                  <a:schemeClr val="bg1"/>
                </a:solidFill>
              </a:rPr>
              <a:t> In him was life, and the life was the light of men. </a:t>
            </a:r>
            <a:r>
              <a:rPr lang="en-US" sz="3200" baseline="30000" dirty="0">
                <a:solidFill>
                  <a:schemeClr val="bg1"/>
                </a:solidFill>
              </a:rPr>
              <a:t>5</a:t>
            </a:r>
            <a:r>
              <a:rPr lang="en-US" sz="3200" dirty="0">
                <a:solidFill>
                  <a:schemeClr val="bg1"/>
                </a:solidFill>
              </a:rPr>
              <a:t> The light shines in the darkness, and the darkness has not overcome it. </a:t>
            </a:r>
            <a:endParaRPr lang="en-US" sz="3200" dirty="0" smtClean="0">
              <a:solidFill>
                <a:schemeClr val="bg1"/>
              </a:solidFill>
            </a:endParaRPr>
          </a:p>
          <a:p>
            <a:pPr algn="r"/>
            <a:r>
              <a:rPr lang="en-US" sz="3200" dirty="0">
                <a:solidFill>
                  <a:schemeClr val="bg1"/>
                </a:solidFill>
              </a:rPr>
              <a:t>John 1:1–5 (ESV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398847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pPr algn="ctr"/>
            <a:r>
              <a:rPr lang="en-US" sz="3200" baseline="30000" dirty="0" smtClean="0">
                <a:solidFill>
                  <a:schemeClr val="bg1"/>
                </a:solidFill>
              </a:rPr>
              <a:t>1</a:t>
            </a:r>
            <a:r>
              <a:rPr lang="en-US" sz="3200" dirty="0" smtClean="0">
                <a:solidFill>
                  <a:schemeClr val="bg1"/>
                </a:solidFill>
              </a:rPr>
              <a:t> </a:t>
            </a:r>
            <a:r>
              <a:rPr lang="en-US" sz="3200" dirty="0">
                <a:solidFill>
                  <a:schemeClr val="bg1"/>
                </a:solidFill>
              </a:rPr>
              <a:t>In the beginning was the Word, and the Word was </a:t>
            </a:r>
            <a:r>
              <a:rPr lang="en-US" sz="3200" dirty="0">
                <a:solidFill>
                  <a:srgbClr val="C00000"/>
                </a:solidFill>
              </a:rPr>
              <a:t>with God</a:t>
            </a:r>
            <a:r>
              <a:rPr lang="en-US" sz="3200" dirty="0">
                <a:solidFill>
                  <a:schemeClr val="bg1"/>
                </a:solidFill>
              </a:rPr>
              <a:t>, and the Word </a:t>
            </a:r>
            <a:r>
              <a:rPr lang="en-US" sz="3200" dirty="0">
                <a:solidFill>
                  <a:srgbClr val="C00000"/>
                </a:solidFill>
              </a:rPr>
              <a:t>was God</a:t>
            </a:r>
            <a:r>
              <a:rPr lang="en-US" sz="3200" dirty="0">
                <a:solidFill>
                  <a:schemeClr val="bg1"/>
                </a:solidFill>
              </a:rPr>
              <a:t>. </a:t>
            </a:r>
            <a:r>
              <a:rPr lang="en-US" sz="3200" baseline="30000" dirty="0">
                <a:solidFill>
                  <a:schemeClr val="bg1"/>
                </a:solidFill>
              </a:rPr>
              <a:t>2</a:t>
            </a:r>
            <a:r>
              <a:rPr lang="en-US" sz="3200" dirty="0">
                <a:solidFill>
                  <a:schemeClr val="bg1"/>
                </a:solidFill>
              </a:rPr>
              <a:t> He was in the beginning with God. </a:t>
            </a:r>
            <a:r>
              <a:rPr lang="en-US" sz="3200" baseline="30000" dirty="0">
                <a:solidFill>
                  <a:schemeClr val="bg1"/>
                </a:solidFill>
              </a:rPr>
              <a:t>3</a:t>
            </a:r>
            <a:r>
              <a:rPr lang="en-US" sz="3200" dirty="0">
                <a:solidFill>
                  <a:schemeClr val="bg1"/>
                </a:solidFill>
              </a:rPr>
              <a:t> All things were made through him, and without him was not any thing made that was made. </a:t>
            </a:r>
            <a:r>
              <a:rPr lang="en-US" sz="3200" baseline="30000" dirty="0">
                <a:solidFill>
                  <a:schemeClr val="bg1"/>
                </a:solidFill>
              </a:rPr>
              <a:t>4</a:t>
            </a:r>
            <a:r>
              <a:rPr lang="en-US" sz="3200" dirty="0">
                <a:solidFill>
                  <a:schemeClr val="bg1"/>
                </a:solidFill>
              </a:rPr>
              <a:t> In him was life, and the life was the light of men. </a:t>
            </a:r>
            <a:r>
              <a:rPr lang="en-US" sz="3200" baseline="30000" dirty="0">
                <a:solidFill>
                  <a:schemeClr val="bg1"/>
                </a:solidFill>
              </a:rPr>
              <a:t>5</a:t>
            </a:r>
            <a:r>
              <a:rPr lang="en-US" sz="3200" dirty="0">
                <a:solidFill>
                  <a:schemeClr val="bg1"/>
                </a:solidFill>
              </a:rPr>
              <a:t> The light shines in the darkness, and the darkness has not overcome it. </a:t>
            </a:r>
            <a:endParaRPr lang="en-US" sz="3200" dirty="0" smtClean="0">
              <a:solidFill>
                <a:schemeClr val="bg1"/>
              </a:solidFill>
            </a:endParaRPr>
          </a:p>
          <a:p>
            <a:pPr algn="r"/>
            <a:r>
              <a:rPr lang="en-US" sz="3200" dirty="0">
                <a:solidFill>
                  <a:schemeClr val="bg1"/>
                </a:solidFill>
              </a:rPr>
              <a:t>John 1:1–5 (ESV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335970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r>
              <a:rPr lang="en-US" sz="3200" dirty="0">
                <a:solidFill>
                  <a:schemeClr val="bg1"/>
                </a:solidFill>
              </a:rPr>
              <a:t>“John begins his Gospel by speaking about </a:t>
            </a:r>
            <a:r>
              <a:rPr lang="en-US" sz="3200" i="1" dirty="0">
                <a:solidFill>
                  <a:schemeClr val="bg1"/>
                </a:solidFill>
              </a:rPr>
              <a:t>the Word</a:t>
            </a:r>
            <a:r>
              <a:rPr lang="en-US" sz="3200" dirty="0">
                <a:solidFill>
                  <a:schemeClr val="bg1"/>
                </a:solidFill>
              </a:rPr>
              <a:t> – but he does not explain at first who or what the Word is.  A word is a unit of speech by which we express ourselves to others.  But John is not writing about </a:t>
            </a:r>
            <a:r>
              <a:rPr lang="en-US" sz="3200" i="1" dirty="0">
                <a:solidFill>
                  <a:schemeClr val="bg1"/>
                </a:solidFill>
              </a:rPr>
              <a:t>speech</a:t>
            </a:r>
            <a:r>
              <a:rPr lang="en-US" sz="3200" dirty="0">
                <a:solidFill>
                  <a:schemeClr val="bg1"/>
                </a:solidFill>
              </a:rPr>
              <a:t> but rather about a </a:t>
            </a:r>
            <a:r>
              <a:rPr lang="en-US" sz="3200" i="1" dirty="0">
                <a:solidFill>
                  <a:schemeClr val="bg1"/>
                </a:solidFill>
              </a:rPr>
              <a:t>Person</a:t>
            </a:r>
            <a:r>
              <a:rPr lang="en-US" sz="3200" dirty="0">
                <a:solidFill>
                  <a:schemeClr val="bg1"/>
                </a:solidFill>
              </a:rPr>
              <a:t>.  That Person is the Lord Jesus Christ, the Son of God.  God has fully expressed Himself to mankind in the Person of the Lord Jesus.  By coming </a:t>
            </a:r>
            <a:r>
              <a:rPr lang="en-US" sz="3200" dirty="0" smtClean="0">
                <a:solidFill>
                  <a:schemeClr val="bg1"/>
                </a:solidFill>
              </a:rPr>
              <a:t>into</a:t>
            </a:r>
            <a:endParaRPr lang="en-US" sz="3200" dirty="0">
              <a:solidFill>
                <a:schemeClr val="bg1"/>
              </a:solidFill>
            </a:endParaRPr>
          </a:p>
        </p:txBody>
      </p:sp>
    </p:spTree>
    <p:extLst>
      <p:ext uri="{BB962C8B-B14F-4D97-AF65-F5344CB8AC3E}">
        <p14:creationId xmlns:p14="http://schemas.microsoft.com/office/powerpoint/2010/main" val="69065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3416320"/>
          </a:xfrm>
          <a:prstGeom prst="rect">
            <a:avLst/>
          </a:prstGeom>
          <a:solidFill>
            <a:srgbClr val="EFE0BE">
              <a:alpha val="75000"/>
            </a:srgbClr>
          </a:solidFill>
        </p:spPr>
        <p:txBody>
          <a:bodyPr wrap="square" rtlCol="0">
            <a:spAutoFit/>
          </a:bodyPr>
          <a:lstStyle/>
          <a:p>
            <a:r>
              <a:rPr lang="en-US" sz="3200" dirty="0">
                <a:solidFill>
                  <a:schemeClr val="bg1"/>
                </a:solidFill>
              </a:rPr>
              <a:t>the world, Christ has perfectly revealed to us what God is like.  By dying for us on the cross, He has told us how much God loves us.  Thus Christ is God’s living Word to man, the expression of God’s thoughts.”  	</a:t>
            </a:r>
            <a:endParaRPr lang="en-US" sz="3200" dirty="0" smtClean="0">
              <a:solidFill>
                <a:schemeClr val="bg1"/>
              </a:solidFill>
            </a:endParaRPr>
          </a:p>
          <a:p>
            <a:endParaRPr lang="en-US" sz="3200" dirty="0">
              <a:solidFill>
                <a:schemeClr val="bg1"/>
              </a:solidFill>
            </a:endParaRPr>
          </a:p>
          <a:p>
            <a:pPr algn="r"/>
            <a:r>
              <a:rPr lang="en-US" sz="2400" dirty="0" smtClean="0">
                <a:solidFill>
                  <a:schemeClr val="bg1"/>
                </a:solidFill>
              </a:rPr>
              <a:t>- </a:t>
            </a:r>
            <a:r>
              <a:rPr lang="en-US" sz="2400" i="1" dirty="0">
                <a:solidFill>
                  <a:schemeClr val="bg1"/>
                </a:solidFill>
              </a:rPr>
              <a:t>Believer’s Bible Commentary</a:t>
            </a:r>
            <a:r>
              <a:rPr lang="en-US" sz="2400" dirty="0">
                <a:solidFill>
                  <a:schemeClr val="bg1"/>
                </a:solidFill>
              </a:rPr>
              <a:t> by William MacDonald</a:t>
            </a:r>
            <a:endParaRPr lang="en-US" sz="2400" dirty="0">
              <a:solidFill>
                <a:schemeClr val="bg1"/>
              </a:solidFill>
            </a:endParaRPr>
          </a:p>
        </p:txBody>
      </p:sp>
    </p:spTree>
    <p:extLst>
      <p:ext uri="{BB962C8B-B14F-4D97-AF65-F5344CB8AC3E}">
        <p14:creationId xmlns:p14="http://schemas.microsoft.com/office/powerpoint/2010/main" val="2244024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a:t>
            </a:r>
            <a:r>
              <a:rPr lang="en-US" sz="1600" dirty="0" smtClean="0">
                <a:solidFill>
                  <a:srgbClr val="F7E5CC">
                    <a:alpha val="70000"/>
                  </a:srgbClr>
                </a:solidFill>
                <a:latin typeface="Bookman Old Style" panose="02050604050505020204" pitchFamily="18" charset="0"/>
              </a:rPr>
              <a:t>became </a:t>
            </a:r>
            <a:r>
              <a:rPr lang="en-US" sz="1600" dirty="0" smtClean="0">
                <a:solidFill>
                  <a:srgbClr val="F7E5CC">
                    <a:alpha val="70000"/>
                  </a:srgbClr>
                </a:solidFill>
                <a:latin typeface="Bookman Old Style" panose="02050604050505020204" pitchFamily="18" charset="0"/>
              </a:rPr>
              <a:t>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739759"/>
          </a:xfrm>
          <a:prstGeom prst="rect">
            <a:avLst/>
          </a:prstGeom>
          <a:solidFill>
            <a:srgbClr val="EFE0BE">
              <a:alpha val="75000"/>
            </a:srgbClr>
          </a:solidFill>
        </p:spPr>
        <p:txBody>
          <a:bodyPr wrap="square" rtlCol="0">
            <a:spAutoFit/>
          </a:bodyPr>
          <a:lstStyle/>
          <a:p>
            <a:r>
              <a:rPr lang="en-US" sz="3000" baseline="30000" dirty="0" smtClean="0">
                <a:solidFill>
                  <a:schemeClr val="bg1"/>
                </a:solidFill>
              </a:rPr>
              <a:t>11</a:t>
            </a:r>
            <a:r>
              <a:rPr lang="en-US" sz="3000" dirty="0" smtClean="0">
                <a:solidFill>
                  <a:schemeClr val="bg1"/>
                </a:solidFill>
              </a:rPr>
              <a:t> </a:t>
            </a:r>
            <a:r>
              <a:rPr lang="en-US" sz="3000" dirty="0">
                <a:solidFill>
                  <a:schemeClr val="bg1"/>
                </a:solidFill>
              </a:rPr>
              <a:t>Then I saw heaven opened, and behold, a white horse! The one sitting on it is called Faithful and True, and in righteousness he judges and makes war. </a:t>
            </a:r>
            <a:r>
              <a:rPr lang="en-US" sz="3000" baseline="30000" dirty="0">
                <a:solidFill>
                  <a:schemeClr val="bg1"/>
                </a:solidFill>
              </a:rPr>
              <a:t>12</a:t>
            </a:r>
            <a:r>
              <a:rPr lang="en-US" sz="3000" dirty="0">
                <a:solidFill>
                  <a:schemeClr val="bg1"/>
                </a:solidFill>
              </a:rPr>
              <a:t> His eyes are like a flame of fire, and on his head are many diadems, and he has a name written that no one knows but himself. </a:t>
            </a:r>
            <a:r>
              <a:rPr lang="en-US" sz="3000" baseline="30000" dirty="0">
                <a:solidFill>
                  <a:schemeClr val="bg1"/>
                </a:solidFill>
              </a:rPr>
              <a:t>13</a:t>
            </a:r>
            <a:r>
              <a:rPr lang="en-US" sz="3000" dirty="0">
                <a:solidFill>
                  <a:schemeClr val="bg1"/>
                </a:solidFill>
              </a:rPr>
              <a:t> He is clothed in a robe dipped in blood, and the name by which he is called is </a:t>
            </a:r>
            <a:r>
              <a:rPr lang="en-US" sz="3000" dirty="0">
                <a:solidFill>
                  <a:srgbClr val="C00000"/>
                </a:solidFill>
              </a:rPr>
              <a:t>The Word of God</a:t>
            </a:r>
            <a:r>
              <a:rPr lang="en-US" sz="3000" dirty="0">
                <a:solidFill>
                  <a:schemeClr val="bg1"/>
                </a:solidFill>
              </a:rPr>
              <a:t>. </a:t>
            </a:r>
          </a:p>
          <a:p>
            <a:pPr algn="r"/>
            <a:r>
              <a:rPr lang="en-US" sz="3000" dirty="0">
                <a:solidFill>
                  <a:schemeClr val="bg1"/>
                </a:solidFill>
              </a:rPr>
              <a:t>Revelation 19:11–13 (ESV) </a:t>
            </a:r>
          </a:p>
        </p:txBody>
      </p:sp>
    </p:spTree>
    <p:extLst>
      <p:ext uri="{BB962C8B-B14F-4D97-AF65-F5344CB8AC3E}">
        <p14:creationId xmlns:p14="http://schemas.microsoft.com/office/powerpoint/2010/main" val="51347016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2272</TotalTime>
  <Words>1549</Words>
  <Application>Microsoft Office PowerPoint</Application>
  <PresentationFormat>On-screen Show (16:9)</PresentationFormat>
  <Paragraphs>79</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Adelle-Regular</vt:lpstr>
      <vt:lpstr>Apple Chancery</vt:lpstr>
      <vt:lpstr>Arial</vt:lpstr>
      <vt:lpstr>Bookman Old Style</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Scott Yoder</cp:lastModifiedBy>
  <cp:revision>48</cp:revision>
  <dcterms:created xsi:type="dcterms:W3CDTF">2014-03-26T14:03:34Z</dcterms:created>
  <dcterms:modified xsi:type="dcterms:W3CDTF">2019-12-01T03:51:52Z</dcterms:modified>
</cp:coreProperties>
</file>