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56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42F9-BC22-4AF2-807D-70D99F965ABD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7117-0381-4F5C-91D5-09450D52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42F9-BC22-4AF2-807D-70D99F965ABD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7117-0381-4F5C-91D5-09450D52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9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42F9-BC22-4AF2-807D-70D99F965ABD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7117-0381-4F5C-91D5-09450D52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42F9-BC22-4AF2-807D-70D99F965ABD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7117-0381-4F5C-91D5-09450D52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4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42F9-BC22-4AF2-807D-70D99F965ABD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7117-0381-4F5C-91D5-09450D52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42F9-BC22-4AF2-807D-70D99F965ABD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7117-0381-4F5C-91D5-09450D52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3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42F9-BC22-4AF2-807D-70D99F965ABD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7117-0381-4F5C-91D5-09450D52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1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42F9-BC22-4AF2-807D-70D99F965ABD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7117-0381-4F5C-91D5-09450D52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3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42F9-BC22-4AF2-807D-70D99F965ABD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7117-0381-4F5C-91D5-09450D52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3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42F9-BC22-4AF2-807D-70D99F965ABD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7117-0381-4F5C-91D5-09450D52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42F9-BC22-4AF2-807D-70D99F965ABD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7117-0381-4F5C-91D5-09450D52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42F9-BC22-4AF2-807D-70D99F965ABD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D7117-0381-4F5C-91D5-09450D52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1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8036" y="1883295"/>
            <a:ext cx="11055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“How Do Christians Fit Into the 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Two-Party </a:t>
            </a:r>
            <a:r>
              <a:rPr lang="en-US" sz="4800" dirty="0">
                <a:solidFill>
                  <a:schemeClr val="bg1"/>
                </a:solidFill>
              </a:rPr>
              <a:t>System</a:t>
            </a:r>
            <a:r>
              <a:rPr lang="en-US" sz="4800" dirty="0" smtClean="0">
                <a:solidFill>
                  <a:schemeClr val="bg1"/>
                </a:solidFill>
              </a:rPr>
              <a:t>?”</a:t>
            </a:r>
          </a:p>
          <a:p>
            <a:pPr algn="ctr"/>
            <a:endParaRPr lang="en-US" sz="4800" dirty="0">
              <a:solidFill>
                <a:schemeClr val="bg1"/>
              </a:solidFill>
            </a:endParaRPr>
          </a:p>
          <a:p>
            <a:pPr algn="r"/>
            <a:endParaRPr lang="en-US" sz="2400" dirty="0" smtClean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en-US" sz="2400" dirty="0" smtClean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en-US" sz="2400" dirty="0" smtClean="0">
              <a:solidFill>
                <a:schemeClr val="bg1"/>
              </a:solidFill>
            </a:endParaRP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*Essay by Tim Keller in New York Times - September 29, 2018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0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745" y="1153622"/>
            <a:ext cx="11545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Teacher, we know that you speak and teach rightly, and show no partiality, but truly teach the way of God. </a:t>
            </a:r>
            <a:r>
              <a:rPr lang="en-US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22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Is it lawful for us to give tribute to Caesar, or not?” </a:t>
            </a:r>
            <a:endParaRPr lang="en-US" sz="3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Luke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20:21–22 (ESV) 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8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745" y="1153622"/>
            <a:ext cx="115454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23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But he perceived their craftiness, and said to them, </a:t>
            </a:r>
            <a:r>
              <a:rPr lang="en-US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24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“Show me a denarius. Whose likeness and inscription does it have?” They said, “Caesar’s.” </a:t>
            </a:r>
            <a:r>
              <a:rPr lang="en-US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25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He said to them, “Then render to Caesar the things that are Caesar’s, and to God the things that are God’s.” </a:t>
            </a:r>
          </a:p>
          <a:p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Luke 20:23–25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(ESV) 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7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745" y="1153622"/>
            <a:ext cx="11545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26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And they were not able in the presence of the people to catch him in what he said, but marveling at his answer they became silent. </a:t>
            </a:r>
          </a:p>
          <a:p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Luke 20:26 (ESV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) 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5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745" y="1153622"/>
            <a:ext cx="115454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Let every person be subject to the governing authorities. For there is no authority except from God, and those that exist have been instituted by God. </a:t>
            </a:r>
            <a:r>
              <a:rPr lang="en-US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Therefore whoever resists the authorities resists what God has appointed, and those who resist will incur judgment. </a:t>
            </a:r>
          </a:p>
          <a:p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Romans 13:1–2 (ESV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1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745" y="1153622"/>
            <a:ext cx="115454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…our citizenship is in heaven, and from it we await a Savior, the Lord Jesus Christ, </a:t>
            </a:r>
            <a:r>
              <a:rPr lang="en-US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21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who will transform our lowly body to be like his glorious body, by the power that enables him even to subject all things to himself. </a:t>
            </a:r>
          </a:p>
          <a:p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Philippians 3:20–21 (ESV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8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6000" y="1489825"/>
            <a:ext cx="12931" cy="3878349"/>
          </a:xfrm>
          <a:prstGeom prst="line">
            <a:avLst/>
          </a:prstGeom>
          <a:ln w="200025" cap="rnd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907280" y="2468880"/>
            <a:ext cx="2184400" cy="10160"/>
          </a:xfrm>
          <a:prstGeom prst="line">
            <a:avLst/>
          </a:prstGeom>
          <a:ln w="200025" cap="rnd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welve Makes a Dozen: Caucus Meeting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90" y="2054859"/>
            <a:ext cx="3595134" cy="2748280"/>
          </a:xfrm>
          <a:prstGeom prst="rect">
            <a:avLst/>
          </a:prstGeom>
        </p:spPr>
      </p:pic>
      <p:pic>
        <p:nvPicPr>
          <p:cNvPr id="12" name="Picture 11" descr="Obama denounces Trump's &quot;divisive&quot; politics whil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4" y="2054859"/>
            <a:ext cx="3213334" cy="27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1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6000" y="1489825"/>
            <a:ext cx="12931" cy="3878349"/>
          </a:xfrm>
          <a:prstGeom prst="line">
            <a:avLst/>
          </a:prstGeom>
          <a:ln w="2000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907280" y="2468880"/>
            <a:ext cx="2184400" cy="10160"/>
          </a:xfrm>
          <a:prstGeom prst="line">
            <a:avLst/>
          </a:prstGeom>
          <a:ln w="200025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welve Makes a Dozen: Caucus Meetings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90" y="2054859"/>
            <a:ext cx="3595134" cy="274828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Obama denounces Trump's &quot;divisive&quot; politics while ...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4" y="2054859"/>
            <a:ext cx="3213334" cy="274828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981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276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Yoder</dc:creator>
  <cp:lastModifiedBy>Scott Yoder</cp:lastModifiedBy>
  <cp:revision>8</cp:revision>
  <dcterms:created xsi:type="dcterms:W3CDTF">2018-11-01T18:43:11Z</dcterms:created>
  <dcterms:modified xsi:type="dcterms:W3CDTF">2018-11-04T05:03:25Z</dcterms:modified>
</cp:coreProperties>
</file>