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91" r:id="rId4"/>
    <p:sldId id="292" r:id="rId5"/>
    <p:sldId id="293" r:id="rId6"/>
    <p:sldId id="294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E2222"/>
    <a:srgbClr val="CC2020"/>
    <a:srgbClr val="484848"/>
    <a:srgbClr val="CA222B"/>
    <a:srgbClr val="646464"/>
    <a:srgbClr val="CB2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303CF-B9F4-4194-AC39-6E726815F4F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1648" y="6375164"/>
            <a:ext cx="852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B2526">
                    <a:alpha val="70000"/>
                  </a:srgbClr>
                </a:solidFill>
                <a:latin typeface="Bahnschrift SemiLight" panose="020B0502040204020203" pitchFamily="34" charset="0"/>
              </a:rPr>
              <a:t>a journey through 1 Thessalonians</a:t>
            </a:r>
            <a:endParaRPr lang="en-US" dirty="0">
              <a:solidFill>
                <a:srgbClr val="CB2526">
                  <a:alpha val="70000"/>
                </a:srgbClr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</a:rPr>
              <a:t>12</a:t>
            </a:r>
            <a:r>
              <a:rPr lang="en-US" sz="3600" dirty="0">
                <a:solidFill>
                  <a:schemeClr val="bg1"/>
                </a:solidFill>
              </a:rPr>
              <a:t> We ask you, brothers, to respect those who labor among you and are over you in the Lord and admonish you, </a:t>
            </a:r>
            <a:r>
              <a:rPr lang="en-US" sz="3600" baseline="30000" dirty="0">
                <a:solidFill>
                  <a:schemeClr val="bg1"/>
                </a:solidFill>
              </a:rPr>
              <a:t>13</a:t>
            </a:r>
            <a:r>
              <a:rPr lang="en-US" sz="3600" dirty="0">
                <a:solidFill>
                  <a:schemeClr val="bg1"/>
                </a:solidFill>
              </a:rPr>
              <a:t> and to esteem them very highly in love because of their work. Be at peace among yourselves.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5:12–13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</a:rPr>
              <a:t>14</a:t>
            </a:r>
            <a:r>
              <a:rPr lang="en-US" sz="3600" dirty="0">
                <a:solidFill>
                  <a:schemeClr val="bg1"/>
                </a:solidFill>
              </a:rPr>
              <a:t> And we urge you, brothers, admonish the idle, encourage the fainthearted, help the weak, be patient with them all. 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5:14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</a:rPr>
              <a:t>15</a:t>
            </a:r>
            <a:r>
              <a:rPr lang="en-US" sz="3600" dirty="0">
                <a:solidFill>
                  <a:schemeClr val="bg1"/>
                </a:solidFill>
              </a:rPr>
              <a:t> See that no one repays anyone evil for evil, but always seek to do good to one another and to everyone. </a:t>
            </a:r>
            <a:r>
              <a:rPr lang="en-US" sz="3600" baseline="30000" dirty="0">
                <a:solidFill>
                  <a:schemeClr val="bg1"/>
                </a:solidFill>
              </a:rPr>
              <a:t>16</a:t>
            </a:r>
            <a:r>
              <a:rPr lang="en-US" sz="3600" dirty="0">
                <a:solidFill>
                  <a:schemeClr val="bg1"/>
                </a:solidFill>
              </a:rPr>
              <a:t> Rejoice always, </a:t>
            </a:r>
            <a:r>
              <a:rPr lang="en-US" sz="3600" baseline="30000" dirty="0">
                <a:solidFill>
                  <a:schemeClr val="bg1"/>
                </a:solidFill>
              </a:rPr>
              <a:t>17</a:t>
            </a:r>
            <a:r>
              <a:rPr lang="en-US" sz="3600" dirty="0">
                <a:solidFill>
                  <a:schemeClr val="bg1"/>
                </a:solidFill>
              </a:rPr>
              <a:t> pray without ceasing, </a:t>
            </a:r>
            <a:r>
              <a:rPr lang="en-US" sz="3600" baseline="30000" dirty="0">
                <a:solidFill>
                  <a:schemeClr val="bg1"/>
                </a:solidFill>
              </a:rPr>
              <a:t>18</a:t>
            </a:r>
            <a:r>
              <a:rPr lang="en-US" sz="3600" dirty="0">
                <a:solidFill>
                  <a:schemeClr val="bg1"/>
                </a:solidFill>
              </a:rPr>
              <a:t> give thanks in all circumstances; for this is the will of God in Christ Jesus for you. 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5:15-18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</a:rPr>
              <a:t>19</a:t>
            </a:r>
            <a:r>
              <a:rPr lang="en-US" sz="3600" dirty="0">
                <a:solidFill>
                  <a:schemeClr val="bg1"/>
                </a:solidFill>
              </a:rPr>
              <a:t> Do not quench the Spirit. </a:t>
            </a:r>
            <a:r>
              <a:rPr lang="en-US" sz="3600" baseline="30000" dirty="0">
                <a:solidFill>
                  <a:schemeClr val="bg1"/>
                </a:solidFill>
              </a:rPr>
              <a:t>20</a:t>
            </a:r>
            <a:r>
              <a:rPr lang="en-US" sz="3600" dirty="0">
                <a:solidFill>
                  <a:schemeClr val="bg1"/>
                </a:solidFill>
              </a:rPr>
              <a:t> Do not despise prophecies, </a:t>
            </a:r>
            <a:r>
              <a:rPr lang="en-US" sz="3600" baseline="30000" dirty="0">
                <a:solidFill>
                  <a:schemeClr val="bg1"/>
                </a:solidFill>
              </a:rPr>
              <a:t>21</a:t>
            </a:r>
            <a:r>
              <a:rPr lang="en-US" sz="3600" dirty="0">
                <a:solidFill>
                  <a:schemeClr val="bg1"/>
                </a:solidFill>
              </a:rPr>
              <a:t> but test everything; hold fast what is good. </a:t>
            </a:r>
            <a:r>
              <a:rPr lang="en-US" sz="3600" baseline="30000" dirty="0">
                <a:solidFill>
                  <a:schemeClr val="bg1"/>
                </a:solidFill>
              </a:rPr>
              <a:t>22</a:t>
            </a:r>
            <a:r>
              <a:rPr lang="en-US" sz="3600" dirty="0">
                <a:solidFill>
                  <a:schemeClr val="bg1"/>
                </a:solidFill>
              </a:rPr>
              <a:t> Abstain from every form of evil.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5:19-22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aseline="30000" dirty="0">
                <a:solidFill>
                  <a:schemeClr val="bg1"/>
                </a:solidFill>
              </a:rPr>
              <a:t>23</a:t>
            </a:r>
            <a:r>
              <a:rPr lang="en-US" sz="3600" dirty="0">
                <a:solidFill>
                  <a:schemeClr val="bg1"/>
                </a:solidFill>
              </a:rPr>
              <a:t> Now may the God of peace himself sanctify you completely, and may your whole spirit and soul and body be kept blameless at the coming of our Lord Jesus Christ. </a:t>
            </a:r>
            <a:r>
              <a:rPr lang="en-US" sz="3600" baseline="30000" dirty="0">
                <a:solidFill>
                  <a:schemeClr val="bg1"/>
                </a:solidFill>
              </a:rPr>
              <a:t>24</a:t>
            </a:r>
            <a:r>
              <a:rPr lang="en-US" sz="3600" dirty="0">
                <a:solidFill>
                  <a:schemeClr val="bg1"/>
                </a:solidFill>
              </a:rPr>
              <a:t> He who calls you is faithful; he will surely do it.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5:23-24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aseline="30000" dirty="0">
                <a:solidFill>
                  <a:schemeClr val="bg1"/>
                </a:solidFill>
              </a:rPr>
              <a:t>25</a:t>
            </a:r>
            <a:r>
              <a:rPr lang="en-US" sz="3600" dirty="0">
                <a:solidFill>
                  <a:schemeClr val="bg1"/>
                </a:solidFill>
              </a:rPr>
              <a:t> Brothers, pray for us. </a:t>
            </a:r>
            <a:r>
              <a:rPr lang="en-US" sz="3600" baseline="30000" dirty="0">
                <a:solidFill>
                  <a:schemeClr val="bg1"/>
                </a:solidFill>
              </a:rPr>
              <a:t>26</a:t>
            </a:r>
            <a:r>
              <a:rPr lang="en-US" sz="3600" dirty="0">
                <a:solidFill>
                  <a:schemeClr val="bg1"/>
                </a:solidFill>
              </a:rPr>
              <a:t> Greet all the brothers with a holy kiss. </a:t>
            </a:r>
            <a:r>
              <a:rPr lang="en-US" sz="3600" baseline="30000" dirty="0">
                <a:solidFill>
                  <a:schemeClr val="bg1"/>
                </a:solidFill>
              </a:rPr>
              <a:t>27</a:t>
            </a:r>
            <a:r>
              <a:rPr lang="en-US" sz="3600" dirty="0">
                <a:solidFill>
                  <a:schemeClr val="bg1"/>
                </a:solidFill>
              </a:rPr>
              <a:t> I put you under oath before the Lord to have this letter read to all the brothers. </a:t>
            </a:r>
            <a:r>
              <a:rPr lang="en-US" sz="3600" baseline="30000" dirty="0">
                <a:solidFill>
                  <a:schemeClr val="bg1"/>
                </a:solidFill>
              </a:rPr>
              <a:t>28</a:t>
            </a:r>
            <a:r>
              <a:rPr lang="en-US" sz="3600" dirty="0">
                <a:solidFill>
                  <a:schemeClr val="bg1"/>
                </a:solidFill>
              </a:rPr>
              <a:t> The grace of our Lord Jesus Christ be with you. 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5:25-28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294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Bahnschrift SemiLight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Scott Yoder</cp:lastModifiedBy>
  <cp:revision>36</cp:revision>
  <dcterms:created xsi:type="dcterms:W3CDTF">2020-04-14T16:36:56Z</dcterms:created>
  <dcterms:modified xsi:type="dcterms:W3CDTF">2020-06-04T16:24:01Z</dcterms:modified>
</cp:coreProperties>
</file>