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0AD"/>
    <a:srgbClr val="DCC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6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E833-1282-4684-8D53-88BEF2BA58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66786"/>
            <a:ext cx="11379200" cy="397031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14</a:t>
            </a:r>
            <a:r>
              <a:rPr lang="en-US" sz="3600" dirty="0" smtClean="0"/>
              <a:t> </a:t>
            </a:r>
            <a:r>
              <a:rPr lang="en-US" sz="3600" dirty="0"/>
              <a:t>I perceived that whatever God does endures forever; nothing can be added to it, nor anything taken from it. God has done it, so that people fear before him. </a:t>
            </a:r>
            <a:r>
              <a:rPr lang="en-US" sz="3600" baseline="30000" dirty="0"/>
              <a:t>15</a:t>
            </a:r>
            <a:r>
              <a:rPr lang="en-US" sz="3600" dirty="0"/>
              <a:t> That which is, already has been; that which is to be, already has been; and God seeks what has been driven away. </a:t>
            </a:r>
          </a:p>
          <a:p>
            <a:endParaRPr lang="en-US" sz="3600" dirty="0"/>
          </a:p>
          <a:p>
            <a:pPr algn="r"/>
            <a:r>
              <a:rPr lang="en-US" sz="3600" dirty="0"/>
              <a:t>Ecclesiastes </a:t>
            </a:r>
            <a:r>
              <a:rPr lang="en-US" sz="3600" dirty="0" smtClean="0"/>
              <a:t>3:14-15 </a:t>
            </a:r>
            <a:r>
              <a:rPr lang="en-US" sz="3600" dirty="0"/>
              <a:t>(ESV</a:t>
            </a:r>
            <a:r>
              <a:rPr lang="en-US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25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66786"/>
            <a:ext cx="11379200" cy="397031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22</a:t>
            </a:r>
            <a:r>
              <a:rPr lang="en-US" sz="3600" dirty="0" smtClean="0"/>
              <a:t> </a:t>
            </a:r>
            <a:r>
              <a:rPr lang="en-US" sz="3600" dirty="0"/>
              <a:t>For we know that the whole creation has been </a:t>
            </a:r>
            <a:r>
              <a:rPr lang="en-US" sz="3600" dirty="0">
                <a:solidFill>
                  <a:srgbClr val="C00000"/>
                </a:solidFill>
              </a:rPr>
              <a:t>groaning</a:t>
            </a:r>
            <a:r>
              <a:rPr lang="en-US" sz="3600" dirty="0"/>
              <a:t> together in the pains of childbirth until now. </a:t>
            </a:r>
            <a:r>
              <a:rPr lang="en-US" sz="3600" baseline="30000" dirty="0"/>
              <a:t>23</a:t>
            </a:r>
            <a:r>
              <a:rPr lang="en-US" sz="3600" dirty="0"/>
              <a:t> And not only the creation, but we ourselves, who have the </a:t>
            </a:r>
            <a:r>
              <a:rPr lang="en-US" sz="3600" dirty="0" err="1"/>
              <a:t>firstfruits</a:t>
            </a:r>
            <a:r>
              <a:rPr lang="en-US" sz="3600" dirty="0"/>
              <a:t> of the Spirit, </a:t>
            </a:r>
            <a:r>
              <a:rPr lang="en-US" sz="3600" dirty="0">
                <a:solidFill>
                  <a:srgbClr val="C00000"/>
                </a:solidFill>
              </a:rPr>
              <a:t>groan inwardly </a:t>
            </a:r>
            <a:r>
              <a:rPr lang="en-US" sz="3600" dirty="0"/>
              <a:t>as we wait eagerly for adoption as sons, the redemption of our bodies. </a:t>
            </a:r>
          </a:p>
          <a:p>
            <a:endParaRPr lang="en-US" sz="3600" dirty="0"/>
          </a:p>
          <a:p>
            <a:pPr algn="r"/>
            <a:r>
              <a:rPr lang="en-US" sz="3600" dirty="0"/>
              <a:t>Romans 8:22–23 (ESV)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342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149666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8</a:t>
            </a:r>
            <a:r>
              <a:rPr lang="en-US" sz="3600" dirty="0" smtClean="0"/>
              <a:t> </a:t>
            </a:r>
            <a:r>
              <a:rPr lang="en-US" sz="3600" dirty="0"/>
              <a:t>Love never </a:t>
            </a:r>
            <a:r>
              <a:rPr lang="en-US" sz="3600" dirty="0" smtClean="0"/>
              <a:t>ends... </a:t>
            </a:r>
            <a:r>
              <a:rPr lang="en-US" sz="3600" baseline="30000" dirty="0"/>
              <a:t>12</a:t>
            </a:r>
            <a:r>
              <a:rPr lang="en-US" sz="3600" dirty="0"/>
              <a:t> For now we see in a mirror dimly, but then face to face. Now I know in part; then I shall know fully, even as I have been fully known. </a:t>
            </a:r>
            <a:r>
              <a:rPr lang="en-US" sz="3600" baseline="30000" dirty="0"/>
              <a:t>13</a:t>
            </a:r>
            <a:r>
              <a:rPr lang="en-US" sz="3600" dirty="0"/>
              <a:t> So now faith, hope, and love abide, these three; but the greatest of these is love. </a:t>
            </a:r>
            <a:endParaRPr lang="en-US" sz="3600" dirty="0" smtClean="0"/>
          </a:p>
          <a:p>
            <a:endParaRPr lang="en-US" sz="3600" dirty="0"/>
          </a:p>
          <a:p>
            <a:pPr algn="r"/>
            <a:r>
              <a:rPr lang="en-US" sz="3600" dirty="0"/>
              <a:t>1 Corinthians 13:8, 12-13 (ESV) </a:t>
            </a:r>
          </a:p>
        </p:txBody>
      </p:sp>
    </p:spTree>
    <p:extLst>
      <p:ext uri="{BB962C8B-B14F-4D97-AF65-F5344CB8AC3E}">
        <p14:creationId xmlns:p14="http://schemas.microsoft.com/office/powerpoint/2010/main" val="37059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73121"/>
            <a:ext cx="11379200" cy="286232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16</a:t>
            </a:r>
            <a:r>
              <a:rPr lang="en-US" sz="3600" dirty="0" smtClean="0"/>
              <a:t> </a:t>
            </a:r>
            <a:r>
              <a:rPr lang="en-US" sz="3600" dirty="0"/>
              <a:t>“</a:t>
            </a:r>
            <a:r>
              <a:rPr lang="en-US" sz="3600" dirty="0">
                <a:solidFill>
                  <a:srgbClr val="C00000"/>
                </a:solidFill>
              </a:rPr>
              <a:t>For God so loved the world</a:t>
            </a:r>
            <a:r>
              <a:rPr lang="en-US" sz="3600" dirty="0"/>
              <a:t>, that he gave his only Son, that whoever believes in him should not perish but have eternal life. </a:t>
            </a:r>
          </a:p>
          <a:p>
            <a:endParaRPr lang="en-US" sz="3600" dirty="0"/>
          </a:p>
          <a:p>
            <a:pPr algn="r"/>
            <a:r>
              <a:rPr lang="en-US" sz="3600" dirty="0"/>
              <a:t>John 3:16 (ESV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180445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5</a:t>
            </a:r>
            <a:r>
              <a:rPr lang="en-US" sz="3600" dirty="0" smtClean="0"/>
              <a:t> </a:t>
            </a:r>
            <a:r>
              <a:rPr lang="en-US" sz="3600" dirty="0"/>
              <a:t>If any of you lacks wisdom, let him </a:t>
            </a:r>
            <a:r>
              <a:rPr lang="en-US" sz="3600" dirty="0">
                <a:solidFill>
                  <a:srgbClr val="C00000"/>
                </a:solidFill>
              </a:rPr>
              <a:t>ask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God</a:t>
            </a:r>
            <a:r>
              <a:rPr lang="en-US" sz="3600" dirty="0"/>
              <a:t>, who gives generously to all without reproach, and it will be given him. </a:t>
            </a:r>
            <a:endParaRPr lang="en-US" sz="3600" dirty="0" smtClean="0"/>
          </a:p>
          <a:p>
            <a:endParaRPr lang="en-US" sz="3600" dirty="0"/>
          </a:p>
          <a:p>
            <a:pPr algn="r"/>
            <a:r>
              <a:rPr lang="en-US" sz="3600" dirty="0"/>
              <a:t>James 1:5 (</a:t>
            </a:r>
            <a:r>
              <a:rPr lang="en-US" sz="3600" dirty="0" smtClean="0"/>
              <a:t>ESV)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1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180445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10</a:t>
            </a:r>
            <a:r>
              <a:rPr lang="en-US" sz="3600" dirty="0" smtClean="0"/>
              <a:t> </a:t>
            </a:r>
            <a:r>
              <a:rPr lang="en-US" sz="3600" dirty="0"/>
              <a:t>The thief comes only to steal and kill and destroy. I came that </a:t>
            </a:r>
            <a:r>
              <a:rPr lang="en-US" sz="3600" dirty="0">
                <a:solidFill>
                  <a:srgbClr val="C00000"/>
                </a:solidFill>
              </a:rPr>
              <a:t>they may have life and have it abundantly</a:t>
            </a:r>
            <a:r>
              <a:rPr lang="en-US" sz="3600" dirty="0"/>
              <a:t>. </a:t>
            </a:r>
          </a:p>
          <a:p>
            <a:endParaRPr lang="en-US" sz="3600" dirty="0"/>
          </a:p>
          <a:p>
            <a:pPr algn="r"/>
            <a:r>
              <a:rPr lang="en-US" sz="3600" dirty="0"/>
              <a:t>John 10:10 (ESV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35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049914"/>
            <a:ext cx="11379200" cy="5078313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16</a:t>
            </a:r>
            <a:r>
              <a:rPr lang="en-US" sz="3600" dirty="0" smtClean="0"/>
              <a:t> </a:t>
            </a:r>
            <a:r>
              <a:rPr lang="en-US" sz="3600" dirty="0"/>
              <a:t>So we do not lose heart. Though our outer self is wasting away, </a:t>
            </a:r>
            <a:r>
              <a:rPr lang="en-US" sz="3600" dirty="0">
                <a:solidFill>
                  <a:srgbClr val="C00000"/>
                </a:solidFill>
              </a:rPr>
              <a:t>our inner self is being renewed day by day</a:t>
            </a:r>
            <a:r>
              <a:rPr lang="en-US" sz="3600" dirty="0"/>
              <a:t>. </a:t>
            </a:r>
            <a:r>
              <a:rPr lang="en-US" sz="3600" baseline="30000" dirty="0"/>
              <a:t>17</a:t>
            </a:r>
            <a:r>
              <a:rPr lang="en-US" sz="3600" dirty="0"/>
              <a:t> For this light momentary affliction is preparing for us an eternal weight of glory beyond all comparison, </a:t>
            </a:r>
            <a:r>
              <a:rPr lang="en-US" sz="3600" baseline="30000" dirty="0"/>
              <a:t>18</a:t>
            </a:r>
            <a:r>
              <a:rPr lang="en-US" sz="3600" dirty="0"/>
              <a:t> as we look not to the things that are seen but to the things that are unseen. For the things that are seen are transient, </a:t>
            </a:r>
            <a:r>
              <a:rPr lang="en-US" sz="3600" dirty="0">
                <a:solidFill>
                  <a:srgbClr val="C00000"/>
                </a:solidFill>
              </a:rPr>
              <a:t>but the things that are unseen are eternal</a:t>
            </a:r>
            <a:r>
              <a:rPr lang="en-US" sz="3600" dirty="0"/>
              <a:t>. </a:t>
            </a:r>
          </a:p>
          <a:p>
            <a:endParaRPr lang="en-US" sz="3600" dirty="0"/>
          </a:p>
          <a:p>
            <a:pPr algn="r"/>
            <a:r>
              <a:rPr lang="en-US" sz="3600" dirty="0"/>
              <a:t>2 Corinthians 4:16–18 (ESV) </a:t>
            </a:r>
          </a:p>
        </p:txBody>
      </p:sp>
    </p:spTree>
    <p:extLst>
      <p:ext uri="{BB962C8B-B14F-4D97-AF65-F5344CB8AC3E}">
        <p14:creationId xmlns:p14="http://schemas.microsoft.com/office/powerpoint/2010/main" val="14666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74837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24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This is the day </a:t>
            </a:r>
            <a:r>
              <a:rPr lang="en-US" sz="3600" dirty="0"/>
              <a:t>that the </a:t>
            </a:r>
            <a:r>
              <a:rPr lang="en-US" sz="3600" cap="small" dirty="0"/>
              <a:t>Lord</a:t>
            </a:r>
            <a:r>
              <a:rPr lang="en-US" sz="3600" dirty="0"/>
              <a:t> has made; let us rejoice and be glad in it. </a:t>
            </a:r>
          </a:p>
          <a:p>
            <a:endParaRPr lang="en-US" sz="3600" dirty="0"/>
          </a:p>
          <a:p>
            <a:pPr algn="r"/>
            <a:r>
              <a:rPr lang="en-US" sz="3600" dirty="0"/>
              <a:t>Psalm 118:24 (ESV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36228"/>
            <a:ext cx="11379200" cy="338554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Wisdom </a:t>
            </a:r>
            <a:r>
              <a:rPr lang="en-US" sz="3600" dirty="0"/>
              <a:t>– </a:t>
            </a:r>
            <a:r>
              <a:rPr lang="en-US" sz="3600" i="1" dirty="0"/>
              <a:t>the ability to apply knowledge to the ways of life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algn="r"/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224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97838"/>
            <a:ext cx="11379200" cy="286232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Earthly</a:t>
            </a:r>
            <a:r>
              <a:rPr lang="en-US" sz="3600" dirty="0"/>
              <a:t> wisdom </a:t>
            </a:r>
            <a:r>
              <a:rPr lang="en-US" sz="3600" dirty="0" smtClean="0"/>
              <a:t>asks….“</a:t>
            </a:r>
            <a:r>
              <a:rPr lang="en-US" sz="3600" dirty="0"/>
              <a:t>how can I make life better for me?”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>
                <a:solidFill>
                  <a:srgbClr val="C00000"/>
                </a:solidFill>
              </a:rPr>
              <a:t>Heavenly</a:t>
            </a:r>
            <a:r>
              <a:rPr lang="en-US" sz="3600" dirty="0" smtClean="0"/>
              <a:t> </a:t>
            </a:r>
            <a:r>
              <a:rPr lang="en-US" sz="3600" dirty="0"/>
              <a:t>wisdom </a:t>
            </a:r>
            <a:r>
              <a:rPr lang="en-US" sz="3600" dirty="0" smtClean="0"/>
              <a:t>asks…“how </a:t>
            </a:r>
            <a:r>
              <a:rPr lang="en-US" sz="3600" dirty="0"/>
              <a:t>can I make life better for others</a:t>
            </a:r>
            <a:r>
              <a:rPr lang="en-US" sz="3600" dirty="0" smtClean="0"/>
              <a:t>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96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52412"/>
            <a:ext cx="11379200" cy="637097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400" baseline="30000" dirty="0" smtClean="0"/>
              <a:t>1</a:t>
            </a:r>
            <a:r>
              <a:rPr lang="en-US" sz="3400" dirty="0" smtClean="0"/>
              <a:t> </a:t>
            </a:r>
            <a:r>
              <a:rPr lang="en-US" sz="3400" dirty="0"/>
              <a:t>For everything there is a season, and a time for every matter under </a:t>
            </a:r>
            <a:r>
              <a:rPr lang="en-US" sz="3400" dirty="0" smtClean="0"/>
              <a:t>heaven: 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 </a:t>
            </a:r>
            <a:r>
              <a:rPr lang="en-US" sz="3400" dirty="0"/>
              <a:t>a time to be born, and a time to die; a time to plant, and a time to pluck up what is planted; </a:t>
            </a:r>
            <a:r>
              <a:rPr lang="en-US" sz="3400" baseline="30000" dirty="0"/>
              <a:t>3</a:t>
            </a:r>
            <a:r>
              <a:rPr lang="en-US" sz="3400" dirty="0"/>
              <a:t> a time to kill, and a time to heal; a time to break down, and a time to build up; </a:t>
            </a:r>
            <a:r>
              <a:rPr lang="en-US" sz="3400" baseline="30000" dirty="0"/>
              <a:t>4</a:t>
            </a:r>
            <a:r>
              <a:rPr lang="en-US" sz="3400" dirty="0"/>
              <a:t> a time to weep, and a time to laugh; a time to mourn, and a time to dance; </a:t>
            </a:r>
            <a:r>
              <a:rPr lang="en-US" sz="3400" baseline="30000" dirty="0"/>
              <a:t>5</a:t>
            </a:r>
            <a:r>
              <a:rPr lang="en-US" sz="3400" dirty="0"/>
              <a:t> a time to cast away stones, and a time to gather stones together; a time to embrace, and a time to refrain from embracing; </a:t>
            </a:r>
            <a:r>
              <a:rPr lang="en-US" sz="3400" baseline="30000" dirty="0"/>
              <a:t>6</a:t>
            </a:r>
            <a:r>
              <a:rPr lang="en-US" sz="3400" dirty="0"/>
              <a:t> a time to seek, and a time to lose; a time to keep, and a time to cast away; </a:t>
            </a:r>
            <a:r>
              <a:rPr lang="en-US" sz="3400" baseline="30000" dirty="0"/>
              <a:t>7</a:t>
            </a:r>
            <a:r>
              <a:rPr lang="en-US" sz="3400" dirty="0"/>
              <a:t> a time to tear, and a time to sew; a time to keep silence, and a time to speak; </a:t>
            </a:r>
            <a:r>
              <a:rPr lang="en-US" sz="3400" baseline="30000" dirty="0"/>
              <a:t>8</a:t>
            </a:r>
            <a:r>
              <a:rPr lang="en-US" sz="3400" dirty="0"/>
              <a:t> a time to love, and a time to hate; a time for war, and a time for peace. </a:t>
            </a:r>
            <a:endParaRPr lang="en-US" sz="3400" dirty="0" smtClean="0"/>
          </a:p>
          <a:p>
            <a:pPr algn="r"/>
            <a:r>
              <a:rPr lang="en-US" sz="3400" dirty="0" smtClean="0"/>
              <a:t>Ecclesiastes </a:t>
            </a:r>
            <a:r>
              <a:rPr lang="en-US" sz="3400" dirty="0"/>
              <a:t>3:1–8 (ESV)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21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38907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14</a:t>
            </a:r>
            <a:r>
              <a:rPr lang="en-US" sz="3600" dirty="0" smtClean="0"/>
              <a:t> </a:t>
            </a:r>
            <a:r>
              <a:rPr lang="en-US" sz="3600" dirty="0"/>
              <a:t>…you do not know what tomorrow will </a:t>
            </a:r>
            <a:r>
              <a:rPr lang="en-US" sz="3600" dirty="0" smtClean="0"/>
              <a:t>bring.  </a:t>
            </a:r>
          </a:p>
          <a:p>
            <a:endParaRPr lang="en-US" sz="3600" dirty="0"/>
          </a:p>
          <a:p>
            <a:pPr algn="r"/>
            <a:r>
              <a:rPr lang="en-US" sz="3600" dirty="0" smtClean="0"/>
              <a:t>James </a:t>
            </a:r>
            <a:r>
              <a:rPr lang="en-US" sz="3600" dirty="0"/>
              <a:t>4:14 (ESV</a:t>
            </a:r>
            <a:r>
              <a:rPr lang="en-US" sz="3600" dirty="0" smtClean="0"/>
              <a:t>)</a:t>
            </a:r>
          </a:p>
          <a:p>
            <a:pPr algn="r"/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7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38907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14</a:t>
            </a:r>
            <a:r>
              <a:rPr lang="en-US" sz="3600" dirty="0" smtClean="0"/>
              <a:t> </a:t>
            </a:r>
            <a:r>
              <a:rPr lang="en-US" sz="3600" dirty="0"/>
              <a:t>…you do not know what tomorrow will </a:t>
            </a:r>
            <a:r>
              <a:rPr lang="en-US" sz="3600" dirty="0" smtClean="0"/>
              <a:t>bring.  What </a:t>
            </a:r>
            <a:r>
              <a:rPr lang="en-US" sz="3600" dirty="0"/>
              <a:t>is your life? For </a:t>
            </a:r>
            <a:r>
              <a:rPr lang="en-US" sz="3600" dirty="0">
                <a:solidFill>
                  <a:srgbClr val="C00000"/>
                </a:solidFill>
              </a:rPr>
              <a:t>you are a mist </a:t>
            </a:r>
            <a:r>
              <a:rPr lang="en-US" sz="3600" dirty="0"/>
              <a:t>that appears for a little time and then vanishes. </a:t>
            </a:r>
          </a:p>
          <a:p>
            <a:endParaRPr lang="en-US" sz="3600" dirty="0"/>
          </a:p>
          <a:p>
            <a:pPr algn="r"/>
            <a:r>
              <a:rPr lang="en-US" sz="3600" dirty="0" smtClean="0"/>
              <a:t>James </a:t>
            </a:r>
            <a:r>
              <a:rPr lang="en-US" sz="3600" dirty="0"/>
              <a:t>4:14 (ESV</a:t>
            </a:r>
            <a:r>
              <a:rPr lang="en-US" sz="3600" dirty="0" smtClean="0"/>
              <a:t>)</a:t>
            </a:r>
          </a:p>
          <a:p>
            <a:pPr algn="r"/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91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97096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9</a:t>
            </a:r>
            <a:r>
              <a:rPr lang="en-US" sz="3600" dirty="0" smtClean="0"/>
              <a:t> </a:t>
            </a:r>
            <a:r>
              <a:rPr lang="en-US" sz="3600" dirty="0"/>
              <a:t>What </a:t>
            </a:r>
            <a:r>
              <a:rPr lang="en-US" sz="3600" dirty="0">
                <a:solidFill>
                  <a:srgbClr val="C00000"/>
                </a:solidFill>
              </a:rPr>
              <a:t>gain</a:t>
            </a:r>
            <a:r>
              <a:rPr lang="en-US" sz="3600" dirty="0"/>
              <a:t> has the worker from his toil? </a:t>
            </a:r>
          </a:p>
          <a:p>
            <a:endParaRPr lang="en-US" sz="3600" dirty="0"/>
          </a:p>
          <a:p>
            <a:pPr algn="r"/>
            <a:r>
              <a:rPr lang="en-US" sz="3600" dirty="0"/>
              <a:t>Ecclesiastes 3:9 (ESV</a:t>
            </a:r>
            <a:r>
              <a:rPr lang="en-US" sz="3600" dirty="0" smtClean="0"/>
              <a:t>)</a:t>
            </a:r>
          </a:p>
          <a:p>
            <a:pPr algn="r"/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34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66786"/>
            <a:ext cx="11379200" cy="5478423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9</a:t>
            </a:r>
            <a:r>
              <a:rPr lang="en-US" sz="3600" dirty="0" smtClean="0"/>
              <a:t> </a:t>
            </a:r>
            <a:r>
              <a:rPr lang="en-US" sz="3600" dirty="0"/>
              <a:t>What </a:t>
            </a:r>
            <a:r>
              <a:rPr lang="en-US" sz="3600" dirty="0">
                <a:solidFill>
                  <a:srgbClr val="C00000"/>
                </a:solidFill>
              </a:rPr>
              <a:t>gain</a:t>
            </a:r>
            <a:r>
              <a:rPr lang="en-US" sz="3600" dirty="0"/>
              <a:t> has the worker from his toil? </a:t>
            </a:r>
          </a:p>
          <a:p>
            <a:endParaRPr lang="en-US" sz="3600" dirty="0"/>
          </a:p>
          <a:p>
            <a:pPr algn="r"/>
            <a:r>
              <a:rPr lang="en-US" sz="3600" dirty="0"/>
              <a:t>Ecclesiastes 3:9 (ESV</a:t>
            </a:r>
            <a:r>
              <a:rPr lang="en-US" sz="3600" dirty="0" smtClean="0"/>
              <a:t>)</a:t>
            </a:r>
          </a:p>
          <a:p>
            <a:pPr algn="r"/>
            <a:endParaRPr lang="en-US" sz="3600" dirty="0" smtClean="0"/>
          </a:p>
          <a:p>
            <a:r>
              <a:rPr lang="en-US" sz="3400" baseline="30000" dirty="0" smtClean="0"/>
              <a:t>20</a:t>
            </a:r>
            <a:r>
              <a:rPr lang="en-US" sz="3400" dirty="0" smtClean="0"/>
              <a:t> </a:t>
            </a:r>
            <a:r>
              <a:rPr lang="en-US" sz="3400" dirty="0"/>
              <a:t>So I turned about and </a:t>
            </a:r>
            <a:r>
              <a:rPr lang="en-US" sz="3400" dirty="0">
                <a:solidFill>
                  <a:srgbClr val="C00000"/>
                </a:solidFill>
              </a:rPr>
              <a:t>gave my heart up to despair </a:t>
            </a:r>
            <a:r>
              <a:rPr lang="en-US" sz="3400" dirty="0" smtClean="0"/>
              <a:t>over </a:t>
            </a:r>
            <a:r>
              <a:rPr lang="en-US" sz="3400" dirty="0"/>
              <a:t>all the toil of my labors under the sun, </a:t>
            </a:r>
            <a:r>
              <a:rPr lang="en-US" sz="3400" baseline="30000" dirty="0"/>
              <a:t>21</a:t>
            </a:r>
            <a:r>
              <a:rPr lang="en-US" sz="3400" dirty="0"/>
              <a:t> because sometimes a person who has toiled with wisdom and knowledge and skill must leave everything to be enjoyed by someone who did not toil for it</a:t>
            </a:r>
            <a:r>
              <a:rPr lang="en-US" sz="3400" dirty="0" smtClean="0"/>
              <a:t>.</a:t>
            </a:r>
            <a:r>
              <a:rPr lang="en-US" sz="3400" dirty="0"/>
              <a:t> </a:t>
            </a:r>
            <a:endParaRPr lang="en-US" sz="3400" dirty="0" smtClean="0"/>
          </a:p>
          <a:p>
            <a:pPr algn="r"/>
            <a:r>
              <a:rPr lang="en-US" sz="3400" dirty="0" smtClean="0"/>
              <a:t>Ecclesiastes 2:20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35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66786"/>
            <a:ext cx="11379200" cy="452431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9</a:t>
            </a:r>
            <a:r>
              <a:rPr lang="en-US" sz="3600" dirty="0" smtClean="0"/>
              <a:t> </a:t>
            </a:r>
            <a:r>
              <a:rPr lang="en-US" sz="3600" dirty="0"/>
              <a:t>What gain has the worker from his </a:t>
            </a:r>
            <a:r>
              <a:rPr lang="en-US" sz="3600" dirty="0" smtClean="0"/>
              <a:t>toil?</a:t>
            </a:r>
            <a:r>
              <a:rPr lang="en-US" dirty="0"/>
              <a:t> 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 </a:t>
            </a:r>
            <a:r>
              <a:rPr lang="en-US" sz="3600" dirty="0"/>
              <a:t>I have seen the business </a:t>
            </a:r>
            <a:r>
              <a:rPr lang="en-US" sz="3600" dirty="0">
                <a:solidFill>
                  <a:srgbClr val="C00000"/>
                </a:solidFill>
              </a:rPr>
              <a:t>that God has given </a:t>
            </a:r>
            <a:r>
              <a:rPr lang="en-US" sz="3600" dirty="0"/>
              <a:t>to the children of man to be busy with. </a:t>
            </a:r>
            <a:r>
              <a:rPr lang="en-US" sz="3600" baseline="30000" dirty="0" smtClean="0"/>
              <a:t>11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He has made </a:t>
            </a:r>
            <a:r>
              <a:rPr lang="en-US" sz="3600" dirty="0"/>
              <a:t>everything beautiful in its time. </a:t>
            </a:r>
            <a:r>
              <a:rPr lang="en-US" sz="3600" dirty="0" smtClean="0"/>
              <a:t>Also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C00000"/>
                </a:solidFill>
              </a:rPr>
              <a:t>he </a:t>
            </a:r>
            <a:r>
              <a:rPr lang="en-US" sz="3600" dirty="0" smtClean="0">
                <a:solidFill>
                  <a:srgbClr val="C00000"/>
                </a:solidFill>
              </a:rPr>
              <a:t>has put </a:t>
            </a:r>
            <a:r>
              <a:rPr lang="en-US" sz="3600" dirty="0"/>
              <a:t>eternity into man’s heart, </a:t>
            </a:r>
            <a:r>
              <a:rPr lang="en-US" sz="3600" dirty="0">
                <a:solidFill>
                  <a:srgbClr val="0070C0"/>
                </a:solidFill>
              </a:rPr>
              <a:t>yet</a:t>
            </a:r>
            <a:r>
              <a:rPr lang="en-US" sz="3600" dirty="0"/>
              <a:t> so that he cannot find out what God has done from the beginning to the end. 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  <a:p>
            <a:pPr algn="r"/>
            <a:r>
              <a:rPr lang="en-US" sz="3600" dirty="0"/>
              <a:t>Ecclesiastes </a:t>
            </a:r>
            <a:r>
              <a:rPr lang="en-US" sz="3600" dirty="0" smtClean="0"/>
              <a:t>3:9-11 </a:t>
            </a:r>
            <a:r>
              <a:rPr lang="en-US" sz="3600" dirty="0"/>
              <a:t>(ESV</a:t>
            </a:r>
            <a:r>
              <a:rPr lang="en-US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2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858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13</cp:revision>
  <dcterms:created xsi:type="dcterms:W3CDTF">2020-01-11T16:08:59Z</dcterms:created>
  <dcterms:modified xsi:type="dcterms:W3CDTF">2020-01-23T20:23:31Z</dcterms:modified>
</cp:coreProperties>
</file>