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9" r:id="rId3"/>
    <p:sldId id="262" r:id="rId4"/>
    <p:sldId id="278" r:id="rId5"/>
    <p:sldId id="279" r:id="rId6"/>
    <p:sldId id="280" r:id="rId7"/>
    <p:sldId id="281" r:id="rId8"/>
    <p:sldId id="282" r:id="rId9"/>
    <p:sldId id="283" r:id="rId10"/>
    <p:sldId id="284" r:id="rId11"/>
    <p:sldId id="285" r:id="rId12"/>
    <p:sldId id="286" r:id="rId13"/>
    <p:sldId id="28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Yoder" initials="SY" lastIdx="1" clrIdx="0">
    <p:extLst>
      <p:ext uri="{19B8F6BF-5375-455C-9EA6-DF929625EA0E}">
        <p15:presenceInfo xmlns:p15="http://schemas.microsoft.com/office/powerpoint/2012/main" userId="S::syoder@crossroadsefc.com::c36ffeb7-6541-447c-a921-222e5b4b94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AFCB"/>
    <a:srgbClr val="2B376B"/>
    <a:srgbClr val="64B6CF"/>
    <a:srgbClr val="7424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CF6E5-9DE5-44CC-A3AF-2F5CBF0273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79645D-7501-4E11-B9C2-80D4818C64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35BBCD-F0FC-4233-9728-7C17F3AE0702}"/>
              </a:ext>
            </a:extLst>
          </p:cNvPr>
          <p:cNvSpPr>
            <a:spLocks noGrp="1"/>
          </p:cNvSpPr>
          <p:nvPr>
            <p:ph type="dt" sz="half" idx="10"/>
          </p:nvPr>
        </p:nvSpPr>
        <p:spPr/>
        <p:txBody>
          <a:bodyPr/>
          <a:lstStyle/>
          <a:p>
            <a:fld id="{D89E1B70-B7B9-41D2-A7CA-826EB1F7BEEF}" type="datetimeFigureOut">
              <a:rPr lang="en-US" smtClean="0"/>
              <a:t>12/26/2020</a:t>
            </a:fld>
            <a:endParaRPr lang="en-US"/>
          </a:p>
        </p:txBody>
      </p:sp>
      <p:sp>
        <p:nvSpPr>
          <p:cNvPr id="5" name="Footer Placeholder 4">
            <a:extLst>
              <a:ext uri="{FF2B5EF4-FFF2-40B4-BE49-F238E27FC236}">
                <a16:creationId xmlns:a16="http://schemas.microsoft.com/office/drawing/2014/main" id="{41D16558-5B81-4FF1-B369-DF330690A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E1743C-090D-40EA-B883-0DB6772798D5}"/>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06153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7906-EE40-4D27-8304-FD27916923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82B239-AF95-45B5-AA84-ADEDC9A65A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23D72-2CDC-44A6-9E0D-9B5289589B4A}"/>
              </a:ext>
            </a:extLst>
          </p:cNvPr>
          <p:cNvSpPr>
            <a:spLocks noGrp="1"/>
          </p:cNvSpPr>
          <p:nvPr>
            <p:ph type="dt" sz="half" idx="10"/>
          </p:nvPr>
        </p:nvSpPr>
        <p:spPr/>
        <p:txBody>
          <a:bodyPr/>
          <a:lstStyle/>
          <a:p>
            <a:fld id="{D89E1B70-B7B9-41D2-A7CA-826EB1F7BEEF}" type="datetimeFigureOut">
              <a:rPr lang="en-US" smtClean="0"/>
              <a:t>12/26/2020</a:t>
            </a:fld>
            <a:endParaRPr lang="en-US"/>
          </a:p>
        </p:txBody>
      </p:sp>
      <p:sp>
        <p:nvSpPr>
          <p:cNvPr id="5" name="Footer Placeholder 4">
            <a:extLst>
              <a:ext uri="{FF2B5EF4-FFF2-40B4-BE49-F238E27FC236}">
                <a16:creationId xmlns:a16="http://schemas.microsoft.com/office/drawing/2014/main" id="{F60C1998-F8F0-4F9E-800D-0AEFCAFA6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DFB9BC-4FFE-4212-8C80-F90C9F12DB7F}"/>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240956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625A92-E809-4EBF-83BB-6602CF50F4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A2C248-AF39-4E32-9E30-290003E59D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F20D7-153E-405C-88A5-98C2D73F358F}"/>
              </a:ext>
            </a:extLst>
          </p:cNvPr>
          <p:cNvSpPr>
            <a:spLocks noGrp="1"/>
          </p:cNvSpPr>
          <p:nvPr>
            <p:ph type="dt" sz="half" idx="10"/>
          </p:nvPr>
        </p:nvSpPr>
        <p:spPr/>
        <p:txBody>
          <a:bodyPr/>
          <a:lstStyle/>
          <a:p>
            <a:fld id="{D89E1B70-B7B9-41D2-A7CA-826EB1F7BEEF}" type="datetimeFigureOut">
              <a:rPr lang="en-US" smtClean="0"/>
              <a:t>12/26/2020</a:t>
            </a:fld>
            <a:endParaRPr lang="en-US"/>
          </a:p>
        </p:txBody>
      </p:sp>
      <p:sp>
        <p:nvSpPr>
          <p:cNvPr id="5" name="Footer Placeholder 4">
            <a:extLst>
              <a:ext uri="{FF2B5EF4-FFF2-40B4-BE49-F238E27FC236}">
                <a16:creationId xmlns:a16="http://schemas.microsoft.com/office/drawing/2014/main" id="{CA81E95E-84D0-4D65-8FFA-D98FDF49CF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213FB5-224D-4549-8257-DCBC6DD8835B}"/>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25996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9B366-D16A-403F-8029-FAAB79860B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5ECEF0-1A9E-42A7-9000-1BCBA21393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610438-3EAD-493E-9650-0C629894BC1E}"/>
              </a:ext>
            </a:extLst>
          </p:cNvPr>
          <p:cNvSpPr>
            <a:spLocks noGrp="1"/>
          </p:cNvSpPr>
          <p:nvPr>
            <p:ph type="dt" sz="half" idx="10"/>
          </p:nvPr>
        </p:nvSpPr>
        <p:spPr/>
        <p:txBody>
          <a:bodyPr/>
          <a:lstStyle/>
          <a:p>
            <a:fld id="{D89E1B70-B7B9-41D2-A7CA-826EB1F7BEEF}" type="datetimeFigureOut">
              <a:rPr lang="en-US" smtClean="0"/>
              <a:t>12/26/2020</a:t>
            </a:fld>
            <a:endParaRPr lang="en-US"/>
          </a:p>
        </p:txBody>
      </p:sp>
      <p:sp>
        <p:nvSpPr>
          <p:cNvPr id="5" name="Footer Placeholder 4">
            <a:extLst>
              <a:ext uri="{FF2B5EF4-FFF2-40B4-BE49-F238E27FC236}">
                <a16:creationId xmlns:a16="http://schemas.microsoft.com/office/drawing/2014/main" id="{6AA4840A-0D69-43D4-9379-7D4F26054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113D3-5C3D-4858-AD2B-E0332357DD2C}"/>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07333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F33E3-B024-4952-A4BA-C7A77EAE59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F92D78-3233-47FB-A0F4-77541DCAB7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B9E21D-6B94-4B1B-A349-BB611DF43CDC}"/>
              </a:ext>
            </a:extLst>
          </p:cNvPr>
          <p:cNvSpPr>
            <a:spLocks noGrp="1"/>
          </p:cNvSpPr>
          <p:nvPr>
            <p:ph type="dt" sz="half" idx="10"/>
          </p:nvPr>
        </p:nvSpPr>
        <p:spPr/>
        <p:txBody>
          <a:bodyPr/>
          <a:lstStyle/>
          <a:p>
            <a:fld id="{D89E1B70-B7B9-41D2-A7CA-826EB1F7BEEF}" type="datetimeFigureOut">
              <a:rPr lang="en-US" smtClean="0"/>
              <a:t>12/26/2020</a:t>
            </a:fld>
            <a:endParaRPr lang="en-US"/>
          </a:p>
        </p:txBody>
      </p:sp>
      <p:sp>
        <p:nvSpPr>
          <p:cNvPr id="5" name="Footer Placeholder 4">
            <a:extLst>
              <a:ext uri="{FF2B5EF4-FFF2-40B4-BE49-F238E27FC236}">
                <a16:creationId xmlns:a16="http://schemas.microsoft.com/office/drawing/2014/main" id="{8F980A2D-A43C-40D2-84FF-D29F43AB0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19AF5-77EA-4D2F-9ADD-644A417DCC59}"/>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162998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83AC-0AE2-46A1-9E7B-9B5283F70C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9F9C90-487A-420E-88C9-7FC4D2E55F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3B0532-0326-4821-ACE2-78BCA309F7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C3627E-8E63-49AA-8D1C-9B9678AD9D3A}"/>
              </a:ext>
            </a:extLst>
          </p:cNvPr>
          <p:cNvSpPr>
            <a:spLocks noGrp="1"/>
          </p:cNvSpPr>
          <p:nvPr>
            <p:ph type="dt" sz="half" idx="10"/>
          </p:nvPr>
        </p:nvSpPr>
        <p:spPr/>
        <p:txBody>
          <a:bodyPr/>
          <a:lstStyle/>
          <a:p>
            <a:fld id="{D89E1B70-B7B9-41D2-A7CA-826EB1F7BEEF}" type="datetimeFigureOut">
              <a:rPr lang="en-US" smtClean="0"/>
              <a:t>12/26/2020</a:t>
            </a:fld>
            <a:endParaRPr lang="en-US"/>
          </a:p>
        </p:txBody>
      </p:sp>
      <p:sp>
        <p:nvSpPr>
          <p:cNvPr id="6" name="Footer Placeholder 5">
            <a:extLst>
              <a:ext uri="{FF2B5EF4-FFF2-40B4-BE49-F238E27FC236}">
                <a16:creationId xmlns:a16="http://schemas.microsoft.com/office/drawing/2014/main" id="{AD39F195-CD7A-484C-AB6A-24583246F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C153F8-56A5-4DBD-899F-1AA9C57F88EE}"/>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227401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5433-4D45-4CE5-9477-C172048C34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6DAB24-1E55-4789-AC57-8A7E261B61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BB0677-8D2F-4E9C-8D31-7FE560ED6F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0F7FCA-464C-4045-9E7C-7136BE3473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55219A-8FC9-4CD4-9372-D1D1EA23AE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64C14B-B15F-4050-B60F-2B598CAEF0AF}"/>
              </a:ext>
            </a:extLst>
          </p:cNvPr>
          <p:cNvSpPr>
            <a:spLocks noGrp="1"/>
          </p:cNvSpPr>
          <p:nvPr>
            <p:ph type="dt" sz="half" idx="10"/>
          </p:nvPr>
        </p:nvSpPr>
        <p:spPr/>
        <p:txBody>
          <a:bodyPr/>
          <a:lstStyle/>
          <a:p>
            <a:fld id="{D89E1B70-B7B9-41D2-A7CA-826EB1F7BEEF}" type="datetimeFigureOut">
              <a:rPr lang="en-US" smtClean="0"/>
              <a:t>12/26/2020</a:t>
            </a:fld>
            <a:endParaRPr lang="en-US"/>
          </a:p>
        </p:txBody>
      </p:sp>
      <p:sp>
        <p:nvSpPr>
          <p:cNvPr id="8" name="Footer Placeholder 7">
            <a:extLst>
              <a:ext uri="{FF2B5EF4-FFF2-40B4-BE49-F238E27FC236}">
                <a16:creationId xmlns:a16="http://schemas.microsoft.com/office/drawing/2014/main" id="{D32B6DEE-3D72-4CB3-ABC8-2BCF3BA77B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F40CED-29CE-4EFB-A7C5-0708B6D3D4E8}"/>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89691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C6A75-EA6F-479D-968C-689000936A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11B4BC-06F6-4865-9F57-36424259E59B}"/>
              </a:ext>
            </a:extLst>
          </p:cNvPr>
          <p:cNvSpPr>
            <a:spLocks noGrp="1"/>
          </p:cNvSpPr>
          <p:nvPr>
            <p:ph type="dt" sz="half" idx="10"/>
          </p:nvPr>
        </p:nvSpPr>
        <p:spPr/>
        <p:txBody>
          <a:bodyPr/>
          <a:lstStyle/>
          <a:p>
            <a:fld id="{D89E1B70-B7B9-41D2-A7CA-826EB1F7BEEF}" type="datetimeFigureOut">
              <a:rPr lang="en-US" smtClean="0"/>
              <a:t>12/26/2020</a:t>
            </a:fld>
            <a:endParaRPr lang="en-US"/>
          </a:p>
        </p:txBody>
      </p:sp>
      <p:sp>
        <p:nvSpPr>
          <p:cNvPr id="4" name="Footer Placeholder 3">
            <a:extLst>
              <a:ext uri="{FF2B5EF4-FFF2-40B4-BE49-F238E27FC236}">
                <a16:creationId xmlns:a16="http://schemas.microsoft.com/office/drawing/2014/main" id="{D8FDC71D-023C-4EC0-AEFC-CC5133FA0A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08FD53-BF01-451A-80E9-AB5786E596ED}"/>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73609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E6809E-B5D2-4AB7-ACEB-C86236587740}"/>
              </a:ext>
            </a:extLst>
          </p:cNvPr>
          <p:cNvSpPr>
            <a:spLocks noGrp="1"/>
          </p:cNvSpPr>
          <p:nvPr>
            <p:ph type="dt" sz="half" idx="10"/>
          </p:nvPr>
        </p:nvSpPr>
        <p:spPr/>
        <p:txBody>
          <a:bodyPr/>
          <a:lstStyle/>
          <a:p>
            <a:fld id="{D89E1B70-B7B9-41D2-A7CA-826EB1F7BEEF}" type="datetimeFigureOut">
              <a:rPr lang="en-US" smtClean="0"/>
              <a:t>12/26/2020</a:t>
            </a:fld>
            <a:endParaRPr lang="en-US"/>
          </a:p>
        </p:txBody>
      </p:sp>
      <p:sp>
        <p:nvSpPr>
          <p:cNvPr id="3" name="Footer Placeholder 2">
            <a:extLst>
              <a:ext uri="{FF2B5EF4-FFF2-40B4-BE49-F238E27FC236}">
                <a16:creationId xmlns:a16="http://schemas.microsoft.com/office/drawing/2014/main" id="{C4C4BCE5-303B-406F-85FA-1433A3F277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4FCAE9-6256-49C7-B3D7-8508D958968D}"/>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09876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CE938-54E3-4735-A05F-E06F7E6ECD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708906-F713-4D82-A50E-6EBC92ABE8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C2A54A-CE1D-4F19-8305-627D217FBF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9491F9-ED07-4F34-A074-C52FFE7988E4}"/>
              </a:ext>
            </a:extLst>
          </p:cNvPr>
          <p:cNvSpPr>
            <a:spLocks noGrp="1"/>
          </p:cNvSpPr>
          <p:nvPr>
            <p:ph type="dt" sz="half" idx="10"/>
          </p:nvPr>
        </p:nvSpPr>
        <p:spPr/>
        <p:txBody>
          <a:bodyPr/>
          <a:lstStyle/>
          <a:p>
            <a:fld id="{D89E1B70-B7B9-41D2-A7CA-826EB1F7BEEF}" type="datetimeFigureOut">
              <a:rPr lang="en-US" smtClean="0"/>
              <a:t>12/26/2020</a:t>
            </a:fld>
            <a:endParaRPr lang="en-US"/>
          </a:p>
        </p:txBody>
      </p:sp>
      <p:sp>
        <p:nvSpPr>
          <p:cNvPr id="6" name="Footer Placeholder 5">
            <a:extLst>
              <a:ext uri="{FF2B5EF4-FFF2-40B4-BE49-F238E27FC236}">
                <a16:creationId xmlns:a16="http://schemas.microsoft.com/office/drawing/2014/main" id="{C8ECC89C-598B-4A86-95DE-0312F105C3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A5AB09-3B9B-420A-A317-F61C1DDC57CE}"/>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2293997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680AC-D609-4A25-B1C8-D442CC82DC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93E46E-F1F6-4786-92D4-2B8A80A8FE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89929C-80E1-464A-B890-7CE6A0E8E1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A07676-06D9-4127-ACF9-50C7FC6BC727}"/>
              </a:ext>
            </a:extLst>
          </p:cNvPr>
          <p:cNvSpPr>
            <a:spLocks noGrp="1"/>
          </p:cNvSpPr>
          <p:nvPr>
            <p:ph type="dt" sz="half" idx="10"/>
          </p:nvPr>
        </p:nvSpPr>
        <p:spPr/>
        <p:txBody>
          <a:bodyPr/>
          <a:lstStyle/>
          <a:p>
            <a:fld id="{D89E1B70-B7B9-41D2-A7CA-826EB1F7BEEF}" type="datetimeFigureOut">
              <a:rPr lang="en-US" smtClean="0"/>
              <a:t>12/26/2020</a:t>
            </a:fld>
            <a:endParaRPr lang="en-US"/>
          </a:p>
        </p:txBody>
      </p:sp>
      <p:sp>
        <p:nvSpPr>
          <p:cNvPr id="6" name="Footer Placeholder 5">
            <a:extLst>
              <a:ext uri="{FF2B5EF4-FFF2-40B4-BE49-F238E27FC236}">
                <a16:creationId xmlns:a16="http://schemas.microsoft.com/office/drawing/2014/main" id="{79C2B295-A245-4A73-BDFB-3DBC3D53D1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4505BF-CC1E-4AC2-A48F-E64625159450}"/>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136185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317D0D-D601-4C7A-8F46-82816070C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E349D8-F390-4C2C-B2B1-DDE156D6E4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2A943C-38CC-4068-8C9E-900F309F06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E1B70-B7B9-41D2-A7CA-826EB1F7BEEF}" type="datetimeFigureOut">
              <a:rPr lang="en-US" smtClean="0"/>
              <a:t>12/26/2020</a:t>
            </a:fld>
            <a:endParaRPr lang="en-US"/>
          </a:p>
        </p:txBody>
      </p:sp>
      <p:sp>
        <p:nvSpPr>
          <p:cNvPr id="5" name="Footer Placeholder 4">
            <a:extLst>
              <a:ext uri="{FF2B5EF4-FFF2-40B4-BE49-F238E27FC236}">
                <a16:creationId xmlns:a16="http://schemas.microsoft.com/office/drawing/2014/main" id="{1A7F91A9-E837-492D-B351-646E135155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FA3628-D2DA-47B4-8E05-12C0A9F36B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829FD-1851-4760-AAA5-64808A6CA4C3}" type="slidenum">
              <a:rPr lang="en-US" smtClean="0"/>
              <a:t>‹#›</a:t>
            </a:fld>
            <a:endParaRPr lang="en-US"/>
          </a:p>
        </p:txBody>
      </p:sp>
    </p:spTree>
    <p:extLst>
      <p:ext uri="{BB962C8B-B14F-4D97-AF65-F5344CB8AC3E}">
        <p14:creationId xmlns:p14="http://schemas.microsoft.com/office/powerpoint/2010/main" val="338953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277547"/>
          </a:xfrm>
          <a:prstGeom prst="rect">
            <a:avLst/>
          </a:prstGeom>
          <a:noFill/>
        </p:spPr>
        <p:txBody>
          <a:bodyPr wrap="square" rtlCol="0">
            <a:spAutoFit/>
          </a:bodyPr>
          <a:lstStyle/>
          <a:p>
            <a:pPr algn="ct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Jesus was born into an </a:t>
            </a:r>
            <a:r>
              <a:rPr lang="en-US" sz="44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upside-down</a:t>
            </a: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world </a:t>
            </a:r>
          </a:p>
          <a:p>
            <a:pPr algn="ct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in an </a:t>
            </a:r>
            <a:r>
              <a:rPr lang="en-US" sz="44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upside-down</a:t>
            </a: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way.</a:t>
            </a:r>
            <a:endPar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13672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5940088"/>
          </a:xfrm>
          <a:prstGeom prst="rect">
            <a:avLst/>
          </a:prstGeom>
          <a:noFill/>
        </p:spPr>
        <p:txBody>
          <a:bodyPr wrap="square" rtlCol="0">
            <a:spAutoFit/>
          </a:bodyPr>
          <a:lstStyle/>
          <a:p>
            <a:pPr marL="0" marR="0">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16</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Then Herod, when he saw that he had been tricked by the wise men, became furious, and he sent and killed all the male children in Bethlehem and in all that region who were two years old or under, according to the time that he had ascertained from the wise men.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17</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Then was fulfilled what was spoken by the prophet Jeremiah: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18</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 voice was heard in Ramah, weeping and loud lamentation, Rachel weeping for her children; she refused to be comforted, because they are no more.”</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Matthew 2:16-18</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568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1877437"/>
          </a:xfrm>
          <a:prstGeom prst="rect">
            <a:avLst/>
          </a:prstGeom>
          <a:noFill/>
        </p:spPr>
        <p:txBody>
          <a:bodyPr wrap="square" rtlCol="0">
            <a:spAutoFit/>
          </a:bodyPr>
          <a:lstStyle/>
          <a:p>
            <a:pPr marL="0" marR="0" algn="ctr">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endParaRPr>
          </a:p>
          <a:p>
            <a:pPr marL="0" marR="0" algn="ctr">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Through a path of sorrow came great joy! </a:t>
            </a:r>
            <a:endPar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5321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3416320"/>
          </a:xfrm>
          <a:prstGeom prst="rect">
            <a:avLst/>
          </a:prstGeom>
          <a:noFill/>
        </p:spPr>
        <p:txBody>
          <a:bodyPr wrap="square" rtlCol="0">
            <a:spAutoFit/>
          </a:bodyPr>
          <a:lstStyle/>
          <a:p>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16</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“For God so loved the world, that he gave his only Son, that whoever believes in him should not perish but have eternal life.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17</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For God did not send his Son into the world to condemn the world, but in order that the world might be saved through him. </a:t>
            </a:r>
          </a:p>
          <a:p>
            <a:pPr algn="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John 3:16–17 (ESV) </a:t>
            </a:r>
          </a:p>
        </p:txBody>
      </p:sp>
    </p:spTree>
    <p:extLst>
      <p:ext uri="{BB962C8B-B14F-4D97-AF65-F5344CB8AC3E}">
        <p14:creationId xmlns:p14="http://schemas.microsoft.com/office/powerpoint/2010/main" val="2636903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308324"/>
          </a:xfrm>
          <a:prstGeom prst="rect">
            <a:avLst/>
          </a:prstGeom>
          <a:noFill/>
        </p:spPr>
        <p:txBody>
          <a:bodyPr wrap="square" rtlCol="0">
            <a:spAutoFit/>
          </a:bodyPr>
          <a:lstStyle/>
          <a:p>
            <a:pPr marL="0" marR="0">
              <a:spcBef>
                <a:spcPts val="0"/>
              </a:spcBef>
              <a:spcAft>
                <a:spcPts val="0"/>
              </a:spcAft>
            </a:pP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13</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May the God of hope fill you with all joy and peace in believing, so that by the power of the Holy Spirit you may abound in hope. </a:t>
            </a:r>
          </a:p>
          <a:p>
            <a:pPr algn="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Romans 15:13 (ESV) </a:t>
            </a:r>
          </a:p>
        </p:txBody>
      </p:sp>
    </p:spTree>
    <p:extLst>
      <p:ext uri="{BB962C8B-B14F-4D97-AF65-F5344CB8AC3E}">
        <p14:creationId xmlns:p14="http://schemas.microsoft.com/office/powerpoint/2010/main" val="186239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862322"/>
          </a:xfrm>
          <a:prstGeom prst="rect">
            <a:avLst/>
          </a:prstGeom>
          <a:noFill/>
        </p:spPr>
        <p:txBody>
          <a:bodyPr wrap="square" rtlCol="0">
            <a:spAutoFit/>
          </a:bodyPr>
          <a:lstStyle/>
          <a:p>
            <a:pPr marL="0" marR="0">
              <a:spcBef>
                <a:spcPts val="0"/>
              </a:spcBef>
              <a:spcAft>
                <a:spcPts val="0"/>
              </a:spcAft>
            </a:pP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Now after Jesus was born in Bethlehem of Judea in the days of Herod the king, behold, wise men from the east came to Jerusalem…</a:t>
            </a:r>
          </a:p>
          <a:p>
            <a:pPr marL="0" marR="0" algn="r">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Matthew 2:1</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5691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585323"/>
          </a:xfrm>
          <a:prstGeom prst="rect">
            <a:avLst/>
          </a:prstGeom>
          <a:noFill/>
        </p:spPr>
        <p:txBody>
          <a:bodyPr wrap="square" rtlCol="0">
            <a:spAutoFit/>
          </a:bodyPr>
          <a:lstStyle/>
          <a:p>
            <a:pPr marL="0" marR="0">
              <a:spcBef>
                <a:spcPts val="0"/>
              </a:spcBef>
              <a:spcAft>
                <a:spcPts val="0"/>
              </a:spcAft>
            </a:pP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39</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when they had performed everything according to the Law of the Lord, they returned into Galilee, to their own town of Nazareth.</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Luke 2:39 (ESV)</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9003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862322"/>
          </a:xfrm>
          <a:prstGeom prst="rect">
            <a:avLst/>
          </a:prstGeom>
          <a:noFill/>
        </p:spPr>
        <p:txBody>
          <a:bodyPr wrap="square" rtlCol="0">
            <a:spAutoFit/>
          </a:bodyPr>
          <a:lstStyle/>
          <a:p>
            <a:pPr marL="0" marR="0">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2</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“Where is he who has been born king of the Jews? For we saw his star when it rose and have come to worship him.”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3</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When Herod the king heard this, he was troubled, and all Jerusalem with him;</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Matthew 2:2-3</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9228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4524315"/>
          </a:xfrm>
          <a:prstGeom prst="rect">
            <a:avLst/>
          </a:prstGeom>
          <a:noFill/>
        </p:spPr>
        <p:txBody>
          <a:bodyPr wrap="square" rtlCol="0">
            <a:spAutoFit/>
          </a:bodyPr>
          <a:lstStyle/>
          <a:p>
            <a:pPr marL="0" marR="0">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4</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assembling all the chief priests and scribes of the people, he inquired of them where the Christ was to be born.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5</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They told him, “In Bethlehem of Judea, for so it is written by the prophet: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6</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 ‘And you, O Bethlehem, in the land of Judah, are by no means least among the rulers of Judah; for from you shall come a ruler who will shepherd my people Israel.’ ”</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0" marR="0" algn="r">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Matthew 2:4-6</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120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4524315"/>
          </a:xfrm>
          <a:prstGeom prst="rect">
            <a:avLst/>
          </a:prstGeom>
          <a:noFill/>
        </p:spPr>
        <p:txBody>
          <a:bodyPr wrap="square" rtlCol="0">
            <a:spAutoFit/>
          </a:bodyPr>
          <a:lstStyle/>
          <a:p>
            <a:pPr marL="457200" marR="0" indent="31750">
              <a:spcBef>
                <a:spcPts val="0"/>
              </a:spcBef>
              <a:spcAft>
                <a:spcPts val="0"/>
              </a:spcAft>
            </a:pP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7</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Then Herod summoned the wise men secretly and ascertained from them what time the star had appeared.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8</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he sent them to Bethlehem, saying, “Go and search diligently for the child, and when you have found him, bring me word, that I too may come and worship him.”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9</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After listening to the king, they went on their way…</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0" marR="0" algn="r">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Matthew 2:7-9</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035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4524315"/>
          </a:xfrm>
          <a:prstGeom prst="rect">
            <a:avLst/>
          </a:prstGeom>
          <a:noFill/>
        </p:spPr>
        <p:txBody>
          <a:bodyPr wrap="square" rtlCol="0">
            <a:spAutoFit/>
          </a:bodyPr>
          <a:lstStyle/>
          <a:p>
            <a:pPr marL="0" marR="0">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And behold, the star that they had seen when it rose went before them until it came to rest over the place where the child was.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10</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When they saw the star, they rejoiced exceedingly with great joy.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11</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going into the house, they saw the child with Mary his mother, and they fell down and worshiped him.</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0" marR="0" algn="r">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Matthew 2:9-11</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512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5078313"/>
          </a:xfrm>
          <a:prstGeom prst="rect">
            <a:avLst/>
          </a:prstGeom>
          <a:noFill/>
        </p:spPr>
        <p:txBody>
          <a:bodyPr wrap="square" rtlCol="0">
            <a:spAutoFit/>
          </a:bodyPr>
          <a:lstStyle/>
          <a:p>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And behold, the star that they had seen when it rose went before them until it came to rest over the place where the child was.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10</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When they saw the star, they rejoiced exceedingly with great joy.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11</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going into the house, they saw the child with Mary his mother, and they fell down and worshiped him.</a:t>
            </a:r>
            <a:r>
              <a:rPr lang="en-US" sz="36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36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Then, opening their treasures, they offered him gifts, gold and frankincense and myrrh. </a:t>
            </a:r>
            <a:endParaRPr lang="en-US" sz="3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Matthew 2:9-11</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838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6740307"/>
          </a:xfrm>
          <a:prstGeom prst="rect">
            <a:avLst/>
          </a:prstGeom>
          <a:noFill/>
        </p:spPr>
        <p:txBody>
          <a:bodyPr wrap="square" rtlCol="0">
            <a:spAutoFit/>
          </a:bodyPr>
          <a:lstStyle/>
          <a:p>
            <a:pPr marL="0" marR="0">
              <a:spcBef>
                <a:spcPts val="0"/>
              </a:spcBef>
              <a:spcAft>
                <a:spcPts val="0"/>
              </a:spcAft>
            </a:pP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12</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being warned in a dream not to return to Herod, they departed to their own country by another way.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13</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Now when they had departed, behold, an angel of the Lord appeared to Joseph in a dream and said, “Rise, take the child and his mother, and flee to Egypt, and remain there until I tell you, for Herod is about to search for the child, to destroy him.”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14</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he rose and took the child and his mother by night and departed to Egypt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15</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and remained there until the death of Herod. This was to fulfill what the Lord had spoken by the prophet, “Out of Egypt I called my son.”</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Matthew 2:12-15</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5048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904</TotalTime>
  <Words>785</Words>
  <Application>Microsoft Office PowerPoint</Application>
  <PresentationFormat>Widescreen</PresentationFormat>
  <Paragraphs>34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Scott Yoder</cp:lastModifiedBy>
  <cp:revision>19</cp:revision>
  <dcterms:created xsi:type="dcterms:W3CDTF">2020-12-03T19:14:48Z</dcterms:created>
  <dcterms:modified xsi:type="dcterms:W3CDTF">2020-12-26T15:20:16Z</dcterms:modified>
</cp:coreProperties>
</file>