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29" r:id="rId4"/>
    <p:sldId id="320" r:id="rId5"/>
    <p:sldId id="330" r:id="rId6"/>
    <p:sldId id="335" r:id="rId7"/>
    <p:sldId id="331" r:id="rId8"/>
    <p:sldId id="332" r:id="rId9"/>
    <p:sldId id="305" r:id="rId10"/>
    <p:sldId id="333" r:id="rId11"/>
    <p:sldId id="321" r:id="rId12"/>
    <p:sldId id="336" r:id="rId13"/>
    <p:sldId id="327" r:id="rId14"/>
    <p:sldId id="337" r:id="rId15"/>
    <p:sldId id="338" r:id="rId16"/>
    <p:sldId id="339" r:id="rId17"/>
    <p:sldId id="340" r:id="rId18"/>
    <p:sldId id="341" r:id="rId19"/>
    <p:sldId id="342" r:id="rId20"/>
    <p:sldId id="343" r:id="rId21"/>
    <p:sldId id="344" r:id="rId22"/>
    <p:sldId id="3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C52FF-1A91-4FD3-8DA9-FBD551AFEED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3062E1F-9C8E-45D6-8E14-BC951BE1BBCC}">
      <dgm:prSet phldrT="[Text]" custT="1"/>
      <dgm:spPr>
        <a:solidFill>
          <a:schemeClr val="tx1"/>
        </a:solidFill>
        <a:ln>
          <a:solidFill>
            <a:schemeClr val="tx1"/>
          </a:solidFill>
        </a:ln>
      </dgm:spPr>
      <dgm:t>
        <a:bodyPr/>
        <a:lstStyle/>
        <a:p>
          <a:pPr>
            <a:lnSpc>
              <a:spcPct val="100000"/>
            </a:lnSpc>
            <a:spcAft>
              <a:spcPts val="0"/>
            </a:spcAft>
          </a:pPr>
          <a:r>
            <a:rPr lang="en-US" sz="5600" dirty="0">
              <a:solidFill>
                <a:schemeClr val="bg1"/>
              </a:solidFill>
            </a:rPr>
            <a:t>You</a:t>
          </a:r>
        </a:p>
        <a:p>
          <a:pPr>
            <a:lnSpc>
              <a:spcPct val="100000"/>
            </a:lnSpc>
            <a:spcAft>
              <a:spcPts val="0"/>
            </a:spcAft>
          </a:pPr>
          <a:r>
            <a:rPr lang="en-US" sz="3200" dirty="0">
              <a:solidFill>
                <a:schemeClr val="bg1"/>
              </a:solidFill>
            </a:rPr>
            <a:t>Holy Spirit</a:t>
          </a:r>
        </a:p>
        <a:p>
          <a:pPr>
            <a:lnSpc>
              <a:spcPct val="100000"/>
            </a:lnSpc>
            <a:spcAft>
              <a:spcPts val="0"/>
            </a:spcAft>
          </a:pPr>
          <a:r>
            <a:rPr lang="en-US" sz="3200" dirty="0">
              <a:solidFill>
                <a:srgbClr val="00B050"/>
              </a:solidFill>
            </a:rPr>
            <a:t>Flesh</a:t>
          </a:r>
          <a:endParaRPr lang="en-US" sz="2400" dirty="0">
            <a:solidFill>
              <a:srgbClr val="00B050"/>
            </a:solidFill>
          </a:endParaRPr>
        </a:p>
      </dgm:t>
    </dgm:pt>
    <dgm:pt modelId="{088DC4BF-A91D-45EB-8FC3-07B8F48264C5}" type="parTrans" cxnId="{1A59B3FA-B95D-4AC1-8B99-2D7EFD41AF4C}">
      <dgm:prSet/>
      <dgm:spPr/>
      <dgm:t>
        <a:bodyPr/>
        <a:lstStyle/>
        <a:p>
          <a:endParaRPr lang="en-US"/>
        </a:p>
      </dgm:t>
    </dgm:pt>
    <dgm:pt modelId="{814E44B5-9604-46FE-8CE6-6DF60DE4965F}" type="sibTrans" cxnId="{1A59B3FA-B95D-4AC1-8B99-2D7EFD41AF4C}">
      <dgm:prSet/>
      <dgm:spPr/>
      <dgm:t>
        <a:bodyPr/>
        <a:lstStyle/>
        <a:p>
          <a:endParaRPr lang="en-US"/>
        </a:p>
      </dgm:t>
    </dgm:pt>
    <dgm:pt modelId="{737294AD-DC75-43C7-9EE5-9275B7F78020}">
      <dgm:prSet phldrT="[Text]" custT="1"/>
      <dgm:spPr>
        <a:solidFill>
          <a:schemeClr val="accent4"/>
        </a:solidFill>
        <a:ln>
          <a:solidFill>
            <a:schemeClr val="tx1"/>
          </a:solidFill>
        </a:ln>
      </dgm:spPr>
      <dgm:t>
        <a:bodyPr/>
        <a:lstStyle/>
        <a:p>
          <a:r>
            <a:rPr lang="en-US" sz="4000" dirty="0">
              <a:solidFill>
                <a:schemeClr val="tx1"/>
              </a:solidFill>
            </a:rPr>
            <a:t>Satan</a:t>
          </a:r>
        </a:p>
      </dgm:t>
    </dgm:pt>
    <dgm:pt modelId="{1918E56F-716F-4629-A2BB-4746AB736AB0}" type="parTrans" cxnId="{F759843D-B1A9-456F-8946-4E731CBAD71A}">
      <dgm:prSet/>
      <dgm:spPr>
        <a:solidFill>
          <a:schemeClr val="tx1"/>
        </a:solidFill>
      </dgm:spPr>
      <dgm:t>
        <a:bodyPr/>
        <a:lstStyle/>
        <a:p>
          <a:endParaRPr lang="en-US"/>
        </a:p>
      </dgm:t>
    </dgm:pt>
    <dgm:pt modelId="{1AB2BD0A-09DB-4CCC-A9D7-CEED46AE4FB3}" type="sibTrans" cxnId="{F759843D-B1A9-456F-8946-4E731CBAD71A}">
      <dgm:prSet/>
      <dgm:spPr/>
      <dgm:t>
        <a:bodyPr/>
        <a:lstStyle/>
        <a:p>
          <a:endParaRPr lang="en-US"/>
        </a:p>
      </dgm:t>
    </dgm:pt>
    <dgm:pt modelId="{117EFBA5-CE6B-473E-92A4-0088633CFD83}">
      <dgm:prSet/>
      <dgm:spPr>
        <a:ln>
          <a:solidFill>
            <a:schemeClr val="tx1"/>
          </a:solidFill>
        </a:ln>
      </dgm:spPr>
      <dgm:t>
        <a:bodyPr/>
        <a:lstStyle/>
        <a:p>
          <a:r>
            <a:rPr lang="en-US" dirty="0">
              <a:solidFill>
                <a:schemeClr val="tx1"/>
              </a:solidFill>
            </a:rPr>
            <a:t>World</a:t>
          </a:r>
        </a:p>
      </dgm:t>
    </dgm:pt>
    <dgm:pt modelId="{98CB931C-DBDD-47B1-A8B9-22C2D4557739}" type="parTrans" cxnId="{D03E6F71-C670-4943-AD19-290E3DDB29CA}">
      <dgm:prSet/>
      <dgm:spPr>
        <a:solidFill>
          <a:schemeClr val="tx1"/>
        </a:solidFill>
      </dgm:spPr>
      <dgm:t>
        <a:bodyPr/>
        <a:lstStyle/>
        <a:p>
          <a:endParaRPr lang="en-US"/>
        </a:p>
      </dgm:t>
    </dgm:pt>
    <dgm:pt modelId="{53382D04-9093-4530-9B5B-EAE3B6816E29}" type="sibTrans" cxnId="{D03E6F71-C670-4943-AD19-290E3DDB29CA}">
      <dgm:prSet/>
      <dgm:spPr/>
      <dgm:t>
        <a:bodyPr/>
        <a:lstStyle/>
        <a:p>
          <a:endParaRPr lang="en-US"/>
        </a:p>
      </dgm:t>
    </dgm:pt>
    <dgm:pt modelId="{4BCAA82B-1CE0-492B-869D-9D29AFFF321C}" type="pres">
      <dgm:prSet presAssocID="{D02C52FF-1A91-4FD3-8DA9-FBD551AFEED4}" presName="Name0" presStyleCnt="0">
        <dgm:presLayoutVars>
          <dgm:chMax val="1"/>
          <dgm:dir/>
          <dgm:animLvl val="ctr"/>
          <dgm:resizeHandles val="exact"/>
        </dgm:presLayoutVars>
      </dgm:prSet>
      <dgm:spPr/>
    </dgm:pt>
    <dgm:pt modelId="{5F775141-AEDE-48AF-BD77-39C722803A37}" type="pres">
      <dgm:prSet presAssocID="{23062E1F-9C8E-45D6-8E14-BC951BE1BBCC}" presName="centerShape" presStyleLbl="node0" presStyleIdx="0" presStyleCnt="1" custScaleX="215665" custScaleY="215665" custLinFactNeighborX="0" custLinFactNeighborY="-42358"/>
      <dgm:spPr/>
    </dgm:pt>
    <dgm:pt modelId="{5E2F48E4-3C0D-454C-B579-75E7EE8E1931}" type="pres">
      <dgm:prSet presAssocID="{1918E56F-716F-4629-A2BB-4746AB736AB0}" presName="parTrans" presStyleLbl="sibTrans2D1" presStyleIdx="0" presStyleCnt="2"/>
      <dgm:spPr>
        <a:prstGeom prst="leftRightArrow">
          <a:avLst/>
        </a:prstGeom>
      </dgm:spPr>
    </dgm:pt>
    <dgm:pt modelId="{8A08B2CB-98AE-4085-A00E-C04F049E4C74}" type="pres">
      <dgm:prSet presAssocID="{1918E56F-716F-4629-A2BB-4746AB736AB0}" presName="connectorText" presStyleLbl="sibTrans2D1" presStyleIdx="0" presStyleCnt="2"/>
      <dgm:spPr/>
    </dgm:pt>
    <dgm:pt modelId="{A7700C42-01CE-48F7-9053-92A868D120C0}" type="pres">
      <dgm:prSet presAssocID="{737294AD-DC75-43C7-9EE5-9275B7F78020}" presName="node" presStyleLbl="node1" presStyleIdx="0" presStyleCnt="2" custScaleX="132992" custScaleY="132992" custRadScaleRad="170844" custRadScaleInc="-133799">
        <dgm:presLayoutVars>
          <dgm:bulletEnabled val="1"/>
        </dgm:presLayoutVars>
      </dgm:prSet>
      <dgm:spPr/>
    </dgm:pt>
    <dgm:pt modelId="{1D43DDE8-E31F-4AF7-99F4-98AD0DC1CD8A}" type="pres">
      <dgm:prSet presAssocID="{98CB931C-DBDD-47B1-A8B9-22C2D4557739}" presName="parTrans" presStyleLbl="sibTrans2D1" presStyleIdx="1" presStyleCnt="2"/>
      <dgm:spPr>
        <a:prstGeom prst="leftRightArrow">
          <a:avLst/>
        </a:prstGeom>
      </dgm:spPr>
    </dgm:pt>
    <dgm:pt modelId="{36177C6B-256A-482D-9B3F-11469D6DE3DC}" type="pres">
      <dgm:prSet presAssocID="{98CB931C-DBDD-47B1-A8B9-22C2D4557739}" presName="connectorText" presStyleLbl="sibTrans2D1" presStyleIdx="1" presStyleCnt="2"/>
      <dgm:spPr/>
    </dgm:pt>
    <dgm:pt modelId="{5489CBB7-4EED-4912-B119-8A8AD83C6658}" type="pres">
      <dgm:prSet presAssocID="{117EFBA5-CE6B-473E-92A4-0088633CFD83}" presName="node" presStyleLbl="node1" presStyleIdx="1" presStyleCnt="2" custScaleX="132992" custScaleY="132992" custRadScaleRad="180934" custRadScaleInc="-68434">
        <dgm:presLayoutVars>
          <dgm:bulletEnabled val="1"/>
        </dgm:presLayoutVars>
      </dgm:prSet>
      <dgm:spPr/>
    </dgm:pt>
  </dgm:ptLst>
  <dgm:cxnLst>
    <dgm:cxn modelId="{31F62C14-927F-4701-93F8-826D511E7CF7}" type="presOf" srcId="{1918E56F-716F-4629-A2BB-4746AB736AB0}" destId="{5E2F48E4-3C0D-454C-B579-75E7EE8E1931}" srcOrd="0" destOrd="0" presId="urn:microsoft.com/office/officeart/2005/8/layout/radial5"/>
    <dgm:cxn modelId="{18EE6521-3E0B-4EFF-849D-B99076FB50A5}" type="presOf" srcId="{737294AD-DC75-43C7-9EE5-9275B7F78020}" destId="{A7700C42-01CE-48F7-9053-92A868D120C0}" srcOrd="0" destOrd="0" presId="urn:microsoft.com/office/officeart/2005/8/layout/radial5"/>
    <dgm:cxn modelId="{3DC58B2D-B2F1-4A5B-847A-1C28D160A3EE}" type="presOf" srcId="{1918E56F-716F-4629-A2BB-4746AB736AB0}" destId="{8A08B2CB-98AE-4085-A00E-C04F049E4C74}" srcOrd="1" destOrd="0" presId="urn:microsoft.com/office/officeart/2005/8/layout/radial5"/>
    <dgm:cxn modelId="{F759843D-B1A9-456F-8946-4E731CBAD71A}" srcId="{23062E1F-9C8E-45D6-8E14-BC951BE1BBCC}" destId="{737294AD-DC75-43C7-9EE5-9275B7F78020}" srcOrd="0" destOrd="0" parTransId="{1918E56F-716F-4629-A2BB-4746AB736AB0}" sibTransId="{1AB2BD0A-09DB-4CCC-A9D7-CEED46AE4FB3}"/>
    <dgm:cxn modelId="{2B1FFB60-22BC-436D-A13B-D5DDB816435A}" type="presOf" srcId="{D02C52FF-1A91-4FD3-8DA9-FBD551AFEED4}" destId="{4BCAA82B-1CE0-492B-869D-9D29AFFF321C}" srcOrd="0" destOrd="0" presId="urn:microsoft.com/office/officeart/2005/8/layout/radial5"/>
    <dgm:cxn modelId="{D03E6F71-C670-4943-AD19-290E3DDB29CA}" srcId="{23062E1F-9C8E-45D6-8E14-BC951BE1BBCC}" destId="{117EFBA5-CE6B-473E-92A4-0088633CFD83}" srcOrd="1" destOrd="0" parTransId="{98CB931C-DBDD-47B1-A8B9-22C2D4557739}" sibTransId="{53382D04-9093-4530-9B5B-EAE3B6816E29}"/>
    <dgm:cxn modelId="{35CF9A7B-9D3E-4246-8D98-58C587E1694E}" type="presOf" srcId="{117EFBA5-CE6B-473E-92A4-0088633CFD83}" destId="{5489CBB7-4EED-4912-B119-8A8AD83C6658}" srcOrd="0" destOrd="0" presId="urn:microsoft.com/office/officeart/2005/8/layout/radial5"/>
    <dgm:cxn modelId="{2403A3A2-A82F-44BD-905F-84507388B4E2}" type="presOf" srcId="{98CB931C-DBDD-47B1-A8B9-22C2D4557739}" destId="{36177C6B-256A-482D-9B3F-11469D6DE3DC}" srcOrd="1" destOrd="0" presId="urn:microsoft.com/office/officeart/2005/8/layout/radial5"/>
    <dgm:cxn modelId="{E67A08DA-FED4-4A74-8ED5-79E56BF07618}" type="presOf" srcId="{23062E1F-9C8E-45D6-8E14-BC951BE1BBCC}" destId="{5F775141-AEDE-48AF-BD77-39C722803A37}" srcOrd="0" destOrd="0" presId="urn:microsoft.com/office/officeart/2005/8/layout/radial5"/>
    <dgm:cxn modelId="{429DD6E8-CC04-47C0-A6D5-810E04F41BB1}" type="presOf" srcId="{98CB931C-DBDD-47B1-A8B9-22C2D4557739}" destId="{1D43DDE8-E31F-4AF7-99F4-98AD0DC1CD8A}" srcOrd="0" destOrd="0" presId="urn:microsoft.com/office/officeart/2005/8/layout/radial5"/>
    <dgm:cxn modelId="{1A59B3FA-B95D-4AC1-8B99-2D7EFD41AF4C}" srcId="{D02C52FF-1A91-4FD3-8DA9-FBD551AFEED4}" destId="{23062E1F-9C8E-45D6-8E14-BC951BE1BBCC}" srcOrd="0" destOrd="0" parTransId="{088DC4BF-A91D-45EB-8FC3-07B8F48264C5}" sibTransId="{814E44B5-9604-46FE-8CE6-6DF60DE4965F}"/>
    <dgm:cxn modelId="{DBE5547A-ED2F-4055-BD97-399860D39E7D}" type="presParOf" srcId="{4BCAA82B-1CE0-492B-869D-9D29AFFF321C}" destId="{5F775141-AEDE-48AF-BD77-39C722803A37}" srcOrd="0" destOrd="0" presId="urn:microsoft.com/office/officeart/2005/8/layout/radial5"/>
    <dgm:cxn modelId="{42132D27-B521-4507-8EBD-092B865CEFF0}" type="presParOf" srcId="{4BCAA82B-1CE0-492B-869D-9D29AFFF321C}" destId="{5E2F48E4-3C0D-454C-B579-75E7EE8E1931}" srcOrd="1" destOrd="0" presId="urn:microsoft.com/office/officeart/2005/8/layout/radial5"/>
    <dgm:cxn modelId="{507B1238-6589-49CA-B628-5CD5A0182D1C}" type="presParOf" srcId="{5E2F48E4-3C0D-454C-B579-75E7EE8E1931}" destId="{8A08B2CB-98AE-4085-A00E-C04F049E4C74}" srcOrd="0" destOrd="0" presId="urn:microsoft.com/office/officeart/2005/8/layout/radial5"/>
    <dgm:cxn modelId="{27536388-D0B6-4264-AEDC-6CB1177CD829}" type="presParOf" srcId="{4BCAA82B-1CE0-492B-869D-9D29AFFF321C}" destId="{A7700C42-01CE-48F7-9053-92A868D120C0}" srcOrd="2" destOrd="0" presId="urn:microsoft.com/office/officeart/2005/8/layout/radial5"/>
    <dgm:cxn modelId="{5E3CDF91-6DEF-480D-8EA6-6B3105A73837}" type="presParOf" srcId="{4BCAA82B-1CE0-492B-869D-9D29AFFF321C}" destId="{1D43DDE8-E31F-4AF7-99F4-98AD0DC1CD8A}" srcOrd="3" destOrd="0" presId="urn:microsoft.com/office/officeart/2005/8/layout/radial5"/>
    <dgm:cxn modelId="{A3D6F721-556E-46DB-937F-6B0334D15129}" type="presParOf" srcId="{1D43DDE8-E31F-4AF7-99F4-98AD0DC1CD8A}" destId="{36177C6B-256A-482D-9B3F-11469D6DE3DC}" srcOrd="0" destOrd="0" presId="urn:microsoft.com/office/officeart/2005/8/layout/radial5"/>
    <dgm:cxn modelId="{5759CECC-2C80-43D2-B85F-86A24FC58B1B}" type="presParOf" srcId="{4BCAA82B-1CE0-492B-869D-9D29AFFF321C}" destId="{5489CBB7-4EED-4912-B119-8A8AD83C6658}"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C52FF-1A91-4FD3-8DA9-FBD551AFEED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3062E1F-9C8E-45D6-8E14-BC951BE1BBCC}">
      <dgm:prSet phldrT="[Text]" custT="1"/>
      <dgm:spPr>
        <a:solidFill>
          <a:schemeClr val="tx1"/>
        </a:solidFill>
        <a:ln>
          <a:solidFill>
            <a:schemeClr val="tx1"/>
          </a:solidFill>
        </a:ln>
      </dgm:spPr>
      <dgm:t>
        <a:bodyPr/>
        <a:lstStyle/>
        <a:p>
          <a:pPr>
            <a:lnSpc>
              <a:spcPct val="100000"/>
            </a:lnSpc>
            <a:spcAft>
              <a:spcPts val="0"/>
            </a:spcAft>
          </a:pPr>
          <a:r>
            <a:rPr lang="en-US" sz="5600" dirty="0">
              <a:solidFill>
                <a:schemeClr val="bg1"/>
              </a:solidFill>
            </a:rPr>
            <a:t>You</a:t>
          </a:r>
        </a:p>
        <a:p>
          <a:pPr>
            <a:lnSpc>
              <a:spcPct val="100000"/>
            </a:lnSpc>
            <a:spcAft>
              <a:spcPts val="0"/>
            </a:spcAft>
          </a:pPr>
          <a:r>
            <a:rPr lang="en-US" sz="3200" dirty="0">
              <a:solidFill>
                <a:schemeClr val="bg1"/>
              </a:solidFill>
            </a:rPr>
            <a:t>Holy Spirit</a:t>
          </a:r>
        </a:p>
        <a:p>
          <a:pPr>
            <a:lnSpc>
              <a:spcPct val="100000"/>
            </a:lnSpc>
            <a:spcAft>
              <a:spcPts val="0"/>
            </a:spcAft>
          </a:pPr>
          <a:r>
            <a:rPr lang="en-US" sz="3200" dirty="0">
              <a:solidFill>
                <a:srgbClr val="00B050"/>
              </a:solidFill>
            </a:rPr>
            <a:t>Flesh</a:t>
          </a:r>
          <a:endParaRPr lang="en-US" sz="2400" dirty="0">
            <a:solidFill>
              <a:srgbClr val="00B050"/>
            </a:solidFill>
          </a:endParaRPr>
        </a:p>
      </dgm:t>
    </dgm:pt>
    <dgm:pt modelId="{088DC4BF-A91D-45EB-8FC3-07B8F48264C5}" type="parTrans" cxnId="{1A59B3FA-B95D-4AC1-8B99-2D7EFD41AF4C}">
      <dgm:prSet/>
      <dgm:spPr/>
      <dgm:t>
        <a:bodyPr/>
        <a:lstStyle/>
        <a:p>
          <a:endParaRPr lang="en-US"/>
        </a:p>
      </dgm:t>
    </dgm:pt>
    <dgm:pt modelId="{814E44B5-9604-46FE-8CE6-6DF60DE4965F}" type="sibTrans" cxnId="{1A59B3FA-B95D-4AC1-8B99-2D7EFD41AF4C}">
      <dgm:prSet/>
      <dgm:spPr/>
      <dgm:t>
        <a:bodyPr/>
        <a:lstStyle/>
        <a:p>
          <a:endParaRPr lang="en-US"/>
        </a:p>
      </dgm:t>
    </dgm:pt>
    <dgm:pt modelId="{737294AD-DC75-43C7-9EE5-9275B7F78020}">
      <dgm:prSet phldrT="[Text]" custT="1"/>
      <dgm:spPr>
        <a:solidFill>
          <a:schemeClr val="accent4"/>
        </a:solidFill>
        <a:ln>
          <a:solidFill>
            <a:schemeClr val="tx1"/>
          </a:solidFill>
        </a:ln>
      </dgm:spPr>
      <dgm:t>
        <a:bodyPr/>
        <a:lstStyle/>
        <a:p>
          <a:r>
            <a:rPr lang="en-US" sz="4000" dirty="0">
              <a:solidFill>
                <a:schemeClr val="tx1"/>
              </a:solidFill>
            </a:rPr>
            <a:t>Satan</a:t>
          </a:r>
        </a:p>
      </dgm:t>
    </dgm:pt>
    <dgm:pt modelId="{1918E56F-716F-4629-A2BB-4746AB736AB0}" type="parTrans" cxnId="{F759843D-B1A9-456F-8946-4E731CBAD71A}">
      <dgm:prSet/>
      <dgm:spPr>
        <a:solidFill>
          <a:schemeClr val="tx1"/>
        </a:solidFill>
      </dgm:spPr>
      <dgm:t>
        <a:bodyPr/>
        <a:lstStyle/>
        <a:p>
          <a:endParaRPr lang="en-US"/>
        </a:p>
      </dgm:t>
    </dgm:pt>
    <dgm:pt modelId="{1AB2BD0A-09DB-4CCC-A9D7-CEED46AE4FB3}" type="sibTrans" cxnId="{F759843D-B1A9-456F-8946-4E731CBAD71A}">
      <dgm:prSet/>
      <dgm:spPr/>
      <dgm:t>
        <a:bodyPr/>
        <a:lstStyle/>
        <a:p>
          <a:endParaRPr lang="en-US"/>
        </a:p>
      </dgm:t>
    </dgm:pt>
    <dgm:pt modelId="{117EFBA5-CE6B-473E-92A4-0088633CFD83}">
      <dgm:prSet/>
      <dgm:spPr>
        <a:ln>
          <a:solidFill>
            <a:schemeClr val="tx1"/>
          </a:solidFill>
        </a:ln>
      </dgm:spPr>
      <dgm:t>
        <a:bodyPr/>
        <a:lstStyle/>
        <a:p>
          <a:r>
            <a:rPr lang="en-US" dirty="0">
              <a:solidFill>
                <a:schemeClr val="tx1"/>
              </a:solidFill>
            </a:rPr>
            <a:t>World</a:t>
          </a:r>
        </a:p>
      </dgm:t>
    </dgm:pt>
    <dgm:pt modelId="{98CB931C-DBDD-47B1-A8B9-22C2D4557739}" type="parTrans" cxnId="{D03E6F71-C670-4943-AD19-290E3DDB29CA}">
      <dgm:prSet/>
      <dgm:spPr>
        <a:solidFill>
          <a:schemeClr val="tx1"/>
        </a:solidFill>
      </dgm:spPr>
      <dgm:t>
        <a:bodyPr/>
        <a:lstStyle/>
        <a:p>
          <a:endParaRPr lang="en-US"/>
        </a:p>
      </dgm:t>
    </dgm:pt>
    <dgm:pt modelId="{53382D04-9093-4530-9B5B-EAE3B6816E29}" type="sibTrans" cxnId="{D03E6F71-C670-4943-AD19-290E3DDB29CA}">
      <dgm:prSet/>
      <dgm:spPr/>
      <dgm:t>
        <a:bodyPr/>
        <a:lstStyle/>
        <a:p>
          <a:endParaRPr lang="en-US"/>
        </a:p>
      </dgm:t>
    </dgm:pt>
    <dgm:pt modelId="{4BCAA82B-1CE0-492B-869D-9D29AFFF321C}" type="pres">
      <dgm:prSet presAssocID="{D02C52FF-1A91-4FD3-8DA9-FBD551AFEED4}" presName="Name0" presStyleCnt="0">
        <dgm:presLayoutVars>
          <dgm:chMax val="1"/>
          <dgm:dir/>
          <dgm:animLvl val="ctr"/>
          <dgm:resizeHandles val="exact"/>
        </dgm:presLayoutVars>
      </dgm:prSet>
      <dgm:spPr/>
    </dgm:pt>
    <dgm:pt modelId="{5F775141-AEDE-48AF-BD77-39C722803A37}" type="pres">
      <dgm:prSet presAssocID="{23062E1F-9C8E-45D6-8E14-BC951BE1BBCC}" presName="centerShape" presStyleLbl="node0" presStyleIdx="0" presStyleCnt="1" custScaleX="215665" custScaleY="215665" custLinFactNeighborX="0" custLinFactNeighborY="-42358"/>
      <dgm:spPr/>
    </dgm:pt>
    <dgm:pt modelId="{5E2F48E4-3C0D-454C-B579-75E7EE8E1931}" type="pres">
      <dgm:prSet presAssocID="{1918E56F-716F-4629-A2BB-4746AB736AB0}" presName="parTrans" presStyleLbl="sibTrans2D1" presStyleIdx="0" presStyleCnt="2"/>
      <dgm:spPr>
        <a:prstGeom prst="leftRightArrow">
          <a:avLst/>
        </a:prstGeom>
      </dgm:spPr>
    </dgm:pt>
    <dgm:pt modelId="{8A08B2CB-98AE-4085-A00E-C04F049E4C74}" type="pres">
      <dgm:prSet presAssocID="{1918E56F-716F-4629-A2BB-4746AB736AB0}" presName="connectorText" presStyleLbl="sibTrans2D1" presStyleIdx="0" presStyleCnt="2"/>
      <dgm:spPr/>
    </dgm:pt>
    <dgm:pt modelId="{A7700C42-01CE-48F7-9053-92A868D120C0}" type="pres">
      <dgm:prSet presAssocID="{737294AD-DC75-43C7-9EE5-9275B7F78020}" presName="node" presStyleLbl="node1" presStyleIdx="0" presStyleCnt="2" custScaleX="132992" custScaleY="132992" custRadScaleRad="170844" custRadScaleInc="-133799">
        <dgm:presLayoutVars>
          <dgm:bulletEnabled val="1"/>
        </dgm:presLayoutVars>
      </dgm:prSet>
      <dgm:spPr/>
    </dgm:pt>
    <dgm:pt modelId="{1D43DDE8-E31F-4AF7-99F4-98AD0DC1CD8A}" type="pres">
      <dgm:prSet presAssocID="{98CB931C-DBDD-47B1-A8B9-22C2D4557739}" presName="parTrans" presStyleLbl="sibTrans2D1" presStyleIdx="1" presStyleCnt="2"/>
      <dgm:spPr>
        <a:prstGeom prst="leftRightArrow">
          <a:avLst/>
        </a:prstGeom>
      </dgm:spPr>
    </dgm:pt>
    <dgm:pt modelId="{36177C6B-256A-482D-9B3F-11469D6DE3DC}" type="pres">
      <dgm:prSet presAssocID="{98CB931C-DBDD-47B1-A8B9-22C2D4557739}" presName="connectorText" presStyleLbl="sibTrans2D1" presStyleIdx="1" presStyleCnt="2"/>
      <dgm:spPr/>
    </dgm:pt>
    <dgm:pt modelId="{5489CBB7-4EED-4912-B119-8A8AD83C6658}" type="pres">
      <dgm:prSet presAssocID="{117EFBA5-CE6B-473E-92A4-0088633CFD83}" presName="node" presStyleLbl="node1" presStyleIdx="1" presStyleCnt="2" custScaleX="132992" custScaleY="132992" custRadScaleRad="180934" custRadScaleInc="-68434">
        <dgm:presLayoutVars>
          <dgm:bulletEnabled val="1"/>
        </dgm:presLayoutVars>
      </dgm:prSet>
      <dgm:spPr/>
    </dgm:pt>
  </dgm:ptLst>
  <dgm:cxnLst>
    <dgm:cxn modelId="{31F62C14-927F-4701-93F8-826D511E7CF7}" type="presOf" srcId="{1918E56F-716F-4629-A2BB-4746AB736AB0}" destId="{5E2F48E4-3C0D-454C-B579-75E7EE8E1931}" srcOrd="0" destOrd="0" presId="urn:microsoft.com/office/officeart/2005/8/layout/radial5"/>
    <dgm:cxn modelId="{18EE6521-3E0B-4EFF-849D-B99076FB50A5}" type="presOf" srcId="{737294AD-DC75-43C7-9EE5-9275B7F78020}" destId="{A7700C42-01CE-48F7-9053-92A868D120C0}" srcOrd="0" destOrd="0" presId="urn:microsoft.com/office/officeart/2005/8/layout/radial5"/>
    <dgm:cxn modelId="{3DC58B2D-B2F1-4A5B-847A-1C28D160A3EE}" type="presOf" srcId="{1918E56F-716F-4629-A2BB-4746AB736AB0}" destId="{8A08B2CB-98AE-4085-A00E-C04F049E4C74}" srcOrd="1" destOrd="0" presId="urn:microsoft.com/office/officeart/2005/8/layout/radial5"/>
    <dgm:cxn modelId="{F759843D-B1A9-456F-8946-4E731CBAD71A}" srcId="{23062E1F-9C8E-45D6-8E14-BC951BE1BBCC}" destId="{737294AD-DC75-43C7-9EE5-9275B7F78020}" srcOrd="0" destOrd="0" parTransId="{1918E56F-716F-4629-A2BB-4746AB736AB0}" sibTransId="{1AB2BD0A-09DB-4CCC-A9D7-CEED46AE4FB3}"/>
    <dgm:cxn modelId="{2B1FFB60-22BC-436D-A13B-D5DDB816435A}" type="presOf" srcId="{D02C52FF-1A91-4FD3-8DA9-FBD551AFEED4}" destId="{4BCAA82B-1CE0-492B-869D-9D29AFFF321C}" srcOrd="0" destOrd="0" presId="urn:microsoft.com/office/officeart/2005/8/layout/radial5"/>
    <dgm:cxn modelId="{D03E6F71-C670-4943-AD19-290E3DDB29CA}" srcId="{23062E1F-9C8E-45D6-8E14-BC951BE1BBCC}" destId="{117EFBA5-CE6B-473E-92A4-0088633CFD83}" srcOrd="1" destOrd="0" parTransId="{98CB931C-DBDD-47B1-A8B9-22C2D4557739}" sibTransId="{53382D04-9093-4530-9B5B-EAE3B6816E29}"/>
    <dgm:cxn modelId="{35CF9A7B-9D3E-4246-8D98-58C587E1694E}" type="presOf" srcId="{117EFBA5-CE6B-473E-92A4-0088633CFD83}" destId="{5489CBB7-4EED-4912-B119-8A8AD83C6658}" srcOrd="0" destOrd="0" presId="urn:microsoft.com/office/officeart/2005/8/layout/radial5"/>
    <dgm:cxn modelId="{2403A3A2-A82F-44BD-905F-84507388B4E2}" type="presOf" srcId="{98CB931C-DBDD-47B1-A8B9-22C2D4557739}" destId="{36177C6B-256A-482D-9B3F-11469D6DE3DC}" srcOrd="1" destOrd="0" presId="urn:microsoft.com/office/officeart/2005/8/layout/radial5"/>
    <dgm:cxn modelId="{E67A08DA-FED4-4A74-8ED5-79E56BF07618}" type="presOf" srcId="{23062E1F-9C8E-45D6-8E14-BC951BE1BBCC}" destId="{5F775141-AEDE-48AF-BD77-39C722803A37}" srcOrd="0" destOrd="0" presId="urn:microsoft.com/office/officeart/2005/8/layout/radial5"/>
    <dgm:cxn modelId="{429DD6E8-CC04-47C0-A6D5-810E04F41BB1}" type="presOf" srcId="{98CB931C-DBDD-47B1-A8B9-22C2D4557739}" destId="{1D43DDE8-E31F-4AF7-99F4-98AD0DC1CD8A}" srcOrd="0" destOrd="0" presId="urn:microsoft.com/office/officeart/2005/8/layout/radial5"/>
    <dgm:cxn modelId="{1A59B3FA-B95D-4AC1-8B99-2D7EFD41AF4C}" srcId="{D02C52FF-1A91-4FD3-8DA9-FBD551AFEED4}" destId="{23062E1F-9C8E-45D6-8E14-BC951BE1BBCC}" srcOrd="0" destOrd="0" parTransId="{088DC4BF-A91D-45EB-8FC3-07B8F48264C5}" sibTransId="{814E44B5-9604-46FE-8CE6-6DF60DE4965F}"/>
    <dgm:cxn modelId="{DBE5547A-ED2F-4055-BD97-399860D39E7D}" type="presParOf" srcId="{4BCAA82B-1CE0-492B-869D-9D29AFFF321C}" destId="{5F775141-AEDE-48AF-BD77-39C722803A37}" srcOrd="0" destOrd="0" presId="urn:microsoft.com/office/officeart/2005/8/layout/radial5"/>
    <dgm:cxn modelId="{42132D27-B521-4507-8EBD-092B865CEFF0}" type="presParOf" srcId="{4BCAA82B-1CE0-492B-869D-9D29AFFF321C}" destId="{5E2F48E4-3C0D-454C-B579-75E7EE8E1931}" srcOrd="1" destOrd="0" presId="urn:microsoft.com/office/officeart/2005/8/layout/radial5"/>
    <dgm:cxn modelId="{507B1238-6589-49CA-B628-5CD5A0182D1C}" type="presParOf" srcId="{5E2F48E4-3C0D-454C-B579-75E7EE8E1931}" destId="{8A08B2CB-98AE-4085-A00E-C04F049E4C74}" srcOrd="0" destOrd="0" presId="urn:microsoft.com/office/officeart/2005/8/layout/radial5"/>
    <dgm:cxn modelId="{27536388-D0B6-4264-AEDC-6CB1177CD829}" type="presParOf" srcId="{4BCAA82B-1CE0-492B-869D-9D29AFFF321C}" destId="{A7700C42-01CE-48F7-9053-92A868D120C0}" srcOrd="2" destOrd="0" presId="urn:microsoft.com/office/officeart/2005/8/layout/radial5"/>
    <dgm:cxn modelId="{5E3CDF91-6DEF-480D-8EA6-6B3105A73837}" type="presParOf" srcId="{4BCAA82B-1CE0-492B-869D-9D29AFFF321C}" destId="{1D43DDE8-E31F-4AF7-99F4-98AD0DC1CD8A}" srcOrd="3" destOrd="0" presId="urn:microsoft.com/office/officeart/2005/8/layout/radial5"/>
    <dgm:cxn modelId="{A3D6F721-556E-46DB-937F-6B0334D15129}" type="presParOf" srcId="{1D43DDE8-E31F-4AF7-99F4-98AD0DC1CD8A}" destId="{36177C6B-256A-482D-9B3F-11469D6DE3DC}" srcOrd="0" destOrd="0" presId="urn:microsoft.com/office/officeart/2005/8/layout/radial5"/>
    <dgm:cxn modelId="{5759CECC-2C80-43D2-B85F-86A24FC58B1B}" type="presParOf" srcId="{4BCAA82B-1CE0-492B-869D-9D29AFFF321C}" destId="{5489CBB7-4EED-4912-B119-8A8AD83C6658}"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5141-AEDE-48AF-BD77-39C722803A37}">
      <dsp:nvSpPr>
        <dsp:cNvPr id="0" name=""/>
        <dsp:cNvSpPr/>
      </dsp:nvSpPr>
      <dsp:spPr>
        <a:xfrm>
          <a:off x="4294086" y="0"/>
          <a:ext cx="2965651" cy="2965651"/>
        </a:xfrm>
        <a:prstGeom prst="ellipse">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100000"/>
            </a:lnSpc>
            <a:spcBef>
              <a:spcPct val="0"/>
            </a:spcBef>
            <a:spcAft>
              <a:spcPts val="0"/>
            </a:spcAft>
            <a:buNone/>
          </a:pPr>
          <a:r>
            <a:rPr lang="en-US" sz="5600" kern="1200" dirty="0">
              <a:solidFill>
                <a:schemeClr val="bg1"/>
              </a:solidFill>
            </a:rPr>
            <a:t>You</a:t>
          </a:r>
        </a:p>
        <a:p>
          <a:pPr marL="0" lvl="0" indent="0" algn="ctr" defTabSz="2489200">
            <a:lnSpc>
              <a:spcPct val="100000"/>
            </a:lnSpc>
            <a:spcBef>
              <a:spcPct val="0"/>
            </a:spcBef>
            <a:spcAft>
              <a:spcPts val="0"/>
            </a:spcAft>
            <a:buNone/>
          </a:pPr>
          <a:r>
            <a:rPr lang="en-US" sz="3200" kern="1200" dirty="0">
              <a:solidFill>
                <a:schemeClr val="bg1"/>
              </a:solidFill>
            </a:rPr>
            <a:t>Holy Spirit</a:t>
          </a:r>
        </a:p>
        <a:p>
          <a:pPr marL="0" lvl="0" indent="0" algn="ctr" defTabSz="2489200">
            <a:lnSpc>
              <a:spcPct val="100000"/>
            </a:lnSpc>
            <a:spcBef>
              <a:spcPct val="0"/>
            </a:spcBef>
            <a:spcAft>
              <a:spcPts val="0"/>
            </a:spcAft>
            <a:buNone/>
          </a:pPr>
          <a:r>
            <a:rPr lang="en-US" sz="3200" kern="1200" dirty="0">
              <a:solidFill>
                <a:srgbClr val="00B050"/>
              </a:solidFill>
            </a:rPr>
            <a:t>Flesh</a:t>
          </a:r>
          <a:endParaRPr lang="en-US" sz="2400" kern="1200" dirty="0">
            <a:solidFill>
              <a:srgbClr val="00B050"/>
            </a:solidFill>
          </a:endParaRPr>
        </a:p>
      </dsp:txBody>
      <dsp:txXfrm>
        <a:off x="4728396" y="434310"/>
        <a:ext cx="2097031" cy="2097031"/>
      </dsp:txXfrm>
    </dsp:sp>
    <dsp:sp modelId="{5E2F48E4-3C0D-454C-B579-75E7EE8E1931}">
      <dsp:nvSpPr>
        <dsp:cNvPr id="0" name=""/>
        <dsp:cNvSpPr/>
      </dsp:nvSpPr>
      <dsp:spPr>
        <a:xfrm rot="8122751">
          <a:off x="3753365" y="2831091"/>
          <a:ext cx="840860" cy="467540"/>
        </a:xfrm>
        <a:prstGeom prst="lef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873413" y="2875338"/>
        <a:ext cx="700598" cy="280524"/>
      </dsp:txXfrm>
    </dsp:sp>
    <dsp:sp modelId="{A7700C42-01CE-48F7-9053-92A868D120C0}">
      <dsp:nvSpPr>
        <dsp:cNvPr id="0" name=""/>
        <dsp:cNvSpPr/>
      </dsp:nvSpPr>
      <dsp:spPr>
        <a:xfrm>
          <a:off x="2026992" y="3366661"/>
          <a:ext cx="1828798" cy="1828798"/>
        </a:xfrm>
        <a:prstGeom prst="ellipse">
          <a:avLst/>
        </a:prstGeom>
        <a:solidFill>
          <a:schemeClr val="accent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Satan</a:t>
          </a:r>
        </a:p>
      </dsp:txBody>
      <dsp:txXfrm>
        <a:off x="2294813" y="3634482"/>
        <a:ext cx="1293156" cy="1293156"/>
      </dsp:txXfrm>
    </dsp:sp>
    <dsp:sp modelId="{1D43DDE8-E31F-4AF7-99F4-98AD0DC1CD8A}">
      <dsp:nvSpPr>
        <dsp:cNvPr id="0" name=""/>
        <dsp:cNvSpPr/>
      </dsp:nvSpPr>
      <dsp:spPr>
        <a:xfrm rot="2539888">
          <a:off x="7036437" y="2817895"/>
          <a:ext cx="925412" cy="467540"/>
        </a:xfrm>
        <a:prstGeom prst="lef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54723" y="2864175"/>
        <a:ext cx="785150" cy="280524"/>
      </dsp:txXfrm>
    </dsp:sp>
    <dsp:sp modelId="{5489CBB7-4EED-4912-B119-8A8AD83C6658}">
      <dsp:nvSpPr>
        <dsp:cNvPr id="0" name=""/>
        <dsp:cNvSpPr/>
      </dsp:nvSpPr>
      <dsp:spPr>
        <a:xfrm>
          <a:off x="7925484" y="3358592"/>
          <a:ext cx="1828798" cy="1828798"/>
        </a:xfrm>
        <a:prstGeom prst="ellips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World</a:t>
          </a:r>
        </a:p>
      </dsp:txBody>
      <dsp:txXfrm>
        <a:off x="8193305" y="3626413"/>
        <a:ext cx="1293156" cy="1293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5141-AEDE-48AF-BD77-39C722803A37}">
      <dsp:nvSpPr>
        <dsp:cNvPr id="0" name=""/>
        <dsp:cNvSpPr/>
      </dsp:nvSpPr>
      <dsp:spPr>
        <a:xfrm>
          <a:off x="4294086" y="0"/>
          <a:ext cx="2965651" cy="2965651"/>
        </a:xfrm>
        <a:prstGeom prst="ellipse">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100000"/>
            </a:lnSpc>
            <a:spcBef>
              <a:spcPct val="0"/>
            </a:spcBef>
            <a:spcAft>
              <a:spcPts val="0"/>
            </a:spcAft>
            <a:buNone/>
          </a:pPr>
          <a:r>
            <a:rPr lang="en-US" sz="5600" kern="1200" dirty="0">
              <a:solidFill>
                <a:schemeClr val="bg1"/>
              </a:solidFill>
            </a:rPr>
            <a:t>You</a:t>
          </a:r>
        </a:p>
        <a:p>
          <a:pPr marL="0" lvl="0" indent="0" algn="ctr" defTabSz="2489200">
            <a:lnSpc>
              <a:spcPct val="100000"/>
            </a:lnSpc>
            <a:spcBef>
              <a:spcPct val="0"/>
            </a:spcBef>
            <a:spcAft>
              <a:spcPts val="0"/>
            </a:spcAft>
            <a:buNone/>
          </a:pPr>
          <a:r>
            <a:rPr lang="en-US" sz="3200" kern="1200" dirty="0">
              <a:solidFill>
                <a:schemeClr val="bg1"/>
              </a:solidFill>
            </a:rPr>
            <a:t>Holy Spirit</a:t>
          </a:r>
        </a:p>
        <a:p>
          <a:pPr marL="0" lvl="0" indent="0" algn="ctr" defTabSz="2489200">
            <a:lnSpc>
              <a:spcPct val="100000"/>
            </a:lnSpc>
            <a:spcBef>
              <a:spcPct val="0"/>
            </a:spcBef>
            <a:spcAft>
              <a:spcPts val="0"/>
            </a:spcAft>
            <a:buNone/>
          </a:pPr>
          <a:r>
            <a:rPr lang="en-US" sz="3200" kern="1200" dirty="0">
              <a:solidFill>
                <a:srgbClr val="00B050"/>
              </a:solidFill>
            </a:rPr>
            <a:t>Flesh</a:t>
          </a:r>
          <a:endParaRPr lang="en-US" sz="2400" kern="1200" dirty="0">
            <a:solidFill>
              <a:srgbClr val="00B050"/>
            </a:solidFill>
          </a:endParaRPr>
        </a:p>
      </dsp:txBody>
      <dsp:txXfrm>
        <a:off x="4728396" y="434310"/>
        <a:ext cx="2097031" cy="2097031"/>
      </dsp:txXfrm>
    </dsp:sp>
    <dsp:sp modelId="{5E2F48E4-3C0D-454C-B579-75E7EE8E1931}">
      <dsp:nvSpPr>
        <dsp:cNvPr id="0" name=""/>
        <dsp:cNvSpPr/>
      </dsp:nvSpPr>
      <dsp:spPr>
        <a:xfrm rot="8122751">
          <a:off x="3753365" y="2831091"/>
          <a:ext cx="840860" cy="467540"/>
        </a:xfrm>
        <a:prstGeom prst="lef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873413" y="2875338"/>
        <a:ext cx="700598" cy="280524"/>
      </dsp:txXfrm>
    </dsp:sp>
    <dsp:sp modelId="{A7700C42-01CE-48F7-9053-92A868D120C0}">
      <dsp:nvSpPr>
        <dsp:cNvPr id="0" name=""/>
        <dsp:cNvSpPr/>
      </dsp:nvSpPr>
      <dsp:spPr>
        <a:xfrm>
          <a:off x="2026992" y="3366661"/>
          <a:ext cx="1828798" cy="1828798"/>
        </a:xfrm>
        <a:prstGeom prst="ellipse">
          <a:avLst/>
        </a:prstGeom>
        <a:solidFill>
          <a:schemeClr val="accent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Satan</a:t>
          </a:r>
        </a:p>
      </dsp:txBody>
      <dsp:txXfrm>
        <a:off x="2294813" y="3634482"/>
        <a:ext cx="1293156" cy="1293156"/>
      </dsp:txXfrm>
    </dsp:sp>
    <dsp:sp modelId="{1D43DDE8-E31F-4AF7-99F4-98AD0DC1CD8A}">
      <dsp:nvSpPr>
        <dsp:cNvPr id="0" name=""/>
        <dsp:cNvSpPr/>
      </dsp:nvSpPr>
      <dsp:spPr>
        <a:xfrm rot="2539888">
          <a:off x="7036437" y="2817895"/>
          <a:ext cx="925412" cy="467540"/>
        </a:xfrm>
        <a:prstGeom prst="lef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54723" y="2864175"/>
        <a:ext cx="785150" cy="280524"/>
      </dsp:txXfrm>
    </dsp:sp>
    <dsp:sp modelId="{5489CBB7-4EED-4912-B119-8A8AD83C6658}">
      <dsp:nvSpPr>
        <dsp:cNvPr id="0" name=""/>
        <dsp:cNvSpPr/>
      </dsp:nvSpPr>
      <dsp:spPr>
        <a:xfrm>
          <a:off x="7925484" y="3358592"/>
          <a:ext cx="1828798" cy="1828798"/>
        </a:xfrm>
        <a:prstGeom prst="ellips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World</a:t>
          </a:r>
        </a:p>
      </dsp:txBody>
      <dsp:txXfrm>
        <a:off x="8193305" y="3626413"/>
        <a:ext cx="1293156" cy="12931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A54CA56D-3086-49CD-9D17-F606900823BF}"/>
              </a:ext>
            </a:extLst>
          </p:cNvPr>
          <p:cNvSpPr>
            <a:spLocks noGrp="1"/>
          </p:cNvSpPr>
          <p:nvPr>
            <p:ph type="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Realms of Our Enemy</a:t>
            </a:r>
          </a:p>
        </p:txBody>
      </p:sp>
      <p:graphicFrame>
        <p:nvGraphicFramePr>
          <p:cNvPr id="11" name="Content Placeholder 10">
            <a:extLst>
              <a:ext uri="{FF2B5EF4-FFF2-40B4-BE49-F238E27FC236}">
                <a16:creationId xmlns:a16="http://schemas.microsoft.com/office/drawing/2014/main" id="{41E2BAF1-C293-447F-B984-B3EDAEE52A4F}"/>
              </a:ext>
            </a:extLst>
          </p:cNvPr>
          <p:cNvGraphicFramePr>
            <a:graphicFrameLocks noGrp="1"/>
          </p:cNvGraphicFramePr>
          <p:nvPr>
            <p:ph idx="1"/>
          </p:nvPr>
        </p:nvGraphicFramePr>
        <p:xfrm>
          <a:off x="319087" y="1432560"/>
          <a:ext cx="11553825"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CCF17A05-56D0-45BC-9107-028DF47D1F6E}"/>
              </a:ext>
            </a:extLst>
          </p:cNvPr>
          <p:cNvSpPr/>
          <p:nvPr/>
        </p:nvSpPr>
        <p:spPr>
          <a:xfrm>
            <a:off x="3740727" y="1958109"/>
            <a:ext cx="4562764" cy="2475346"/>
          </a:xfrm>
          <a:prstGeom prst="ellipse">
            <a:avLst/>
          </a:prstGeom>
          <a:noFill/>
          <a:ln w="101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04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7">
            <a:extLst>
              <a:ext uri="{FF2B5EF4-FFF2-40B4-BE49-F238E27FC236}">
                <a16:creationId xmlns:a16="http://schemas.microsoft.com/office/drawing/2014/main" id="{BD5DD3AC-ECBC-4693-A016-C86622165B07}"/>
              </a:ext>
            </a:extLst>
          </p:cNvPr>
          <p:cNvSpPr>
            <a:spLocks noGrp="1"/>
          </p:cNvSpPr>
          <p:nvPr>
            <p:ph sz="half" idx="2"/>
          </p:nvPr>
        </p:nvSpPr>
        <p:spPr/>
        <p:txBody>
          <a:bodyPr/>
          <a:lstStyle/>
          <a:p>
            <a:pPr marL="0" indent="0" algn="ctr">
              <a:buNone/>
            </a:pPr>
            <a:endParaRPr lang="en-US" sz="5400" dirty="0"/>
          </a:p>
          <a:p>
            <a:pPr marL="0" indent="0" algn="ctr">
              <a:buNone/>
            </a:pPr>
            <a:endParaRPr lang="en-US" sz="5400" dirty="0"/>
          </a:p>
        </p:txBody>
      </p:sp>
      <p:sp>
        <p:nvSpPr>
          <p:cNvPr id="10" name="Title 9">
            <a:extLst>
              <a:ext uri="{FF2B5EF4-FFF2-40B4-BE49-F238E27FC236}">
                <a16:creationId xmlns:a16="http://schemas.microsoft.com/office/drawing/2014/main" id="{75DC94CE-58F1-4CB5-B937-045DA2D9D3A7}"/>
              </a:ext>
            </a:extLst>
          </p:cNvPr>
          <p:cNvSpPr txBox="1">
            <a:spLocks noGrp="1"/>
          </p:cNvSpPr>
          <p:nvPr>
            <p:ph type="title"/>
          </p:nvPr>
        </p:nvSpPr>
        <p:spPr>
          <a:xfrm>
            <a:off x="151002" y="233843"/>
            <a:ext cx="11202798" cy="1588127"/>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16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But I say</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walk by the Spirit, and you will not gratify the desires of the flesh.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5:16</a:t>
            </a:r>
          </a:p>
        </p:txBody>
      </p:sp>
    </p:spTree>
    <p:extLst>
      <p:ext uri="{BB962C8B-B14F-4D97-AF65-F5344CB8AC3E}">
        <p14:creationId xmlns:p14="http://schemas.microsoft.com/office/powerpoint/2010/main" val="55441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16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But I say</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walk by the Spirit, and you will not gratify the desires of the flesh.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the desires of the flesh are against the Spirit, and the desires of the Spirit are against the flesh, for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these are opposed to each other</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 keep you from doing the things you want to do.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5:16-17 (ESV)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32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41" r="3" b="3"/>
          <a:stretch/>
        </p:blipFill>
        <p:spPr>
          <a:xfrm>
            <a:off x="5419264" y="3265080"/>
            <a:ext cx="6129269" cy="3592925"/>
          </a:xfrm>
          <a:prstGeom prst="rect">
            <a:avLst/>
          </a:prstGeom>
        </p:spPr>
      </p:pic>
      <p:pic>
        <p:nvPicPr>
          <p:cNvPr id="5" name="Picture 4" descr="Deer fighting">
            <a:extLst>
              <a:ext uri="{FF2B5EF4-FFF2-40B4-BE49-F238E27FC236}">
                <a16:creationId xmlns:a16="http://schemas.microsoft.com/office/drawing/2014/main" id="{077D87F9-5677-49F5-9346-9565292EE7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03" r="1" b="464"/>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07DE88-BF75-4C67-A14F-B3F4120A5E0E}"/>
              </a:ext>
            </a:extLst>
          </p:cNvPr>
          <p:cNvSpPr txBox="1"/>
          <p:nvPr/>
        </p:nvSpPr>
        <p:spPr>
          <a:xfrm>
            <a:off x="995133" y="4280972"/>
            <a:ext cx="3911600" cy="1754326"/>
          </a:xfrm>
          <a:prstGeom prst="rect">
            <a:avLst/>
          </a:prstGeom>
          <a:noFill/>
        </p:spPr>
        <p:txBody>
          <a:bodyPr wrap="square" rtlCol="0">
            <a:spAutoFit/>
          </a:bodyPr>
          <a:lstStyle/>
          <a:p>
            <a:pPr algn="ctr"/>
            <a:r>
              <a:rPr lang="en-US" sz="4400" dirty="0">
                <a:solidFill>
                  <a:srgbClr val="00B050"/>
                </a:solidFill>
                <a:effectLst>
                  <a:outerShdw blurRad="38100" dist="38100" dir="2700000" algn="tl">
                    <a:srgbClr val="000000">
                      <a:alpha val="43137"/>
                    </a:srgbClr>
                  </a:outerShdw>
                </a:effectLst>
              </a:rPr>
              <a:t>Desires of the</a:t>
            </a:r>
          </a:p>
          <a:p>
            <a:pPr algn="ctr"/>
            <a:r>
              <a:rPr lang="en-US" sz="6000" dirty="0">
                <a:solidFill>
                  <a:srgbClr val="00B050"/>
                </a:solidFill>
                <a:effectLst>
                  <a:outerShdw blurRad="38100" dist="38100" dir="2700000" algn="tl">
                    <a:srgbClr val="000000">
                      <a:alpha val="43137"/>
                    </a:srgbClr>
                  </a:outerShdw>
                </a:effectLst>
              </a:rPr>
              <a:t>FLESH</a:t>
            </a:r>
            <a:endParaRPr lang="en-US" dirty="0">
              <a:solidFill>
                <a:srgbClr val="00B05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AE18361-0047-4E19-A0E5-1504034E8354}"/>
              </a:ext>
            </a:extLst>
          </p:cNvPr>
          <p:cNvSpPr txBox="1"/>
          <p:nvPr/>
        </p:nvSpPr>
        <p:spPr>
          <a:xfrm>
            <a:off x="7212776" y="1082854"/>
            <a:ext cx="4010025" cy="1754326"/>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rPr>
              <a:t>Desires of the</a:t>
            </a:r>
          </a:p>
          <a:p>
            <a:pPr algn="ctr"/>
            <a:r>
              <a:rPr lang="en-US" sz="6000" dirty="0">
                <a:solidFill>
                  <a:srgbClr val="FFFF00"/>
                </a:solidFill>
                <a:effectLst>
                  <a:outerShdw blurRad="38100" dist="38100" dir="2700000" algn="tl">
                    <a:srgbClr val="000000">
                      <a:alpha val="43137"/>
                    </a:srgbClr>
                  </a:outerShdw>
                </a:effectLst>
              </a:rPr>
              <a:t>SPIRIT</a:t>
            </a:r>
            <a:endParaRPr lang="en-US"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02FF77D2-4410-4C68-86A0-C119C543B09D}"/>
              </a:ext>
            </a:extLst>
          </p:cNvPr>
          <p:cNvSpPr txBox="1"/>
          <p:nvPr/>
        </p:nvSpPr>
        <p:spPr>
          <a:xfrm>
            <a:off x="5610063" y="3429000"/>
            <a:ext cx="5728497" cy="344709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For the </a:t>
            </a:r>
            <a:r>
              <a:rPr lang="en-US" sz="3200"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desires of the flesh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are </a:t>
            </a:r>
            <a:r>
              <a:rPr lang="en-US" sz="3200" dirty="0">
                <a:latin typeface="Calibri" panose="020F0502020204030204" pitchFamily="34" charset="0"/>
                <a:ea typeface="Times New Roman" panose="02020603050405020304" pitchFamily="18" charset="0"/>
              </a:rPr>
              <a:t>against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the Spirit, and the </a:t>
            </a:r>
            <a:r>
              <a:rPr lang="en-US" sz="32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desires of the Spirit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are </a:t>
            </a:r>
            <a:r>
              <a:rPr lang="en-US" sz="3200" dirty="0">
                <a:latin typeface="Calibri" panose="020F0502020204030204" pitchFamily="34" charset="0"/>
                <a:ea typeface="Times New Roman" panose="02020603050405020304" pitchFamily="18" charset="0"/>
              </a:rPr>
              <a:t>against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the flesh, for these are </a:t>
            </a:r>
            <a:r>
              <a:rPr lang="en-US" sz="3200" dirty="0">
                <a:latin typeface="Calibri" panose="020F0502020204030204" pitchFamily="34" charset="0"/>
                <a:ea typeface="Times New Roman" panose="02020603050405020304" pitchFamily="18" charset="0"/>
              </a:rPr>
              <a:t>opposed to each other</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to keep you from doing the things you want to do. </a:t>
            </a:r>
          </a:p>
          <a:p>
            <a:pPr algn="r"/>
            <a:r>
              <a:rPr lang="en-US" sz="2600" dirty="0">
                <a:solidFill>
                  <a:schemeClr val="bg1"/>
                </a:solidFill>
                <a:effectLst>
                  <a:outerShdw blurRad="38100" dist="38100" dir="2700000" algn="tl">
                    <a:srgbClr val="000000">
                      <a:alpha val="43137"/>
                    </a:srgbClr>
                  </a:outerShdw>
                </a:effectLst>
                <a:latin typeface="Calibri" panose="020F0502020204030204" pitchFamily="34" charset="0"/>
              </a:rPr>
              <a:t>Galatians 5:17</a:t>
            </a:r>
            <a:endParaRPr lang="en-US"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08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740307"/>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do not understand my own actions. For I do not do what I want, but I do the very thing I hate.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Now if I do what I do not want, I agree with the law, that it is good.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now it is no longer I who do it, but sin that dwells within me.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 know that nothing good dwells in me, that is, in my flesh. For I have the desire to do what is right, but not the ability to carry it out.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 do not do the good I want, but the evil I do not want is what I keep on doing.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Now if I do what I do not want, it is no longer I who do it, but sin that dwells within me.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I find it to be a law that when I want to do right, evil lies close at hand.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Romans 7:15–21 (ESV) </a:t>
            </a:r>
          </a:p>
        </p:txBody>
      </p:sp>
    </p:spTree>
    <p:extLst>
      <p:ext uri="{BB962C8B-B14F-4D97-AF65-F5344CB8AC3E}">
        <p14:creationId xmlns:p14="http://schemas.microsoft.com/office/powerpoint/2010/main" val="332335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if you are led by the Spirit, you are not under the law.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5:18 (ESV) </a:t>
            </a:r>
          </a:p>
        </p:txBody>
      </p:sp>
    </p:spTree>
    <p:extLst>
      <p:ext uri="{BB962C8B-B14F-4D97-AF65-F5344CB8AC3E}">
        <p14:creationId xmlns:p14="http://schemas.microsoft.com/office/powerpoint/2010/main" val="417218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if you are led by the Spirit, you are not under the law. </a:t>
            </a:r>
          </a:p>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Now the works of the flesh are evident: sexual immorality, impurity, sensuality,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idolatry, sorcery, enmity, strife, jealousy, fits of anger, rivalries, dissensions, divisions,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envy, drunkenness, orgies, and things like these. I warn you, as I warned you before, that those who do such things will not inherit the kingdom of God.</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5:18-21 (ESV) </a:t>
            </a:r>
          </a:p>
        </p:txBody>
      </p:sp>
    </p:spTree>
    <p:extLst>
      <p:ext uri="{BB962C8B-B14F-4D97-AF65-F5344CB8AC3E}">
        <p14:creationId xmlns:p14="http://schemas.microsoft.com/office/powerpoint/2010/main" val="207629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marL="45720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 one born of God makes a practice of sinning, for God’s seed abides in him; and he cannot keep on sinning, because he has been born of God.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John 3:9 (ESV)  </a:t>
            </a:r>
          </a:p>
        </p:txBody>
      </p:sp>
    </p:spTree>
    <p:extLst>
      <p:ext uri="{BB962C8B-B14F-4D97-AF65-F5344CB8AC3E}">
        <p14:creationId xmlns:p14="http://schemas.microsoft.com/office/powerpoint/2010/main" val="285973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the fruit of the Spirit is love, joy, peace, patience, kindness, goodness, faithfulness,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gentleness, self-control; against such things there is no law.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those who belong to Christ Jesus have crucified the flesh with its passions and desires.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If we live by the Spirit, let us also keep in step with the Spirit.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Let us not become conceited, provoking one another, envying one another. </a:t>
            </a:r>
          </a:p>
          <a:p>
            <a:pPr marL="0" marR="0" algn="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5:22-26 (ESV)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36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marL="0" marR="0">
              <a:spcBef>
                <a:spcPts val="0"/>
              </a:spcBef>
              <a:spcAft>
                <a:spcPts val="0"/>
              </a:spcAft>
              <a:tabLst>
                <a:tab pos="793750" algn="l"/>
              </a:tabLs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Signs that you live by the Spirit:</a:t>
            </a:r>
          </a:p>
          <a:p>
            <a:pPr marL="0" marR="0">
              <a:spcBef>
                <a:spcPts val="0"/>
              </a:spcBef>
              <a:spcAft>
                <a:spcPts val="0"/>
              </a:spcAft>
              <a:tabLst>
                <a:tab pos="793750" algn="l"/>
              </a:tabLs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You’re a little fruity</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54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pPr marL="0" marR="0">
              <a:spcBef>
                <a:spcPts val="0"/>
              </a:spcBef>
              <a:spcAft>
                <a:spcPts val="0"/>
              </a:spcAft>
              <a:tabLst>
                <a:tab pos="793750" algn="l"/>
              </a:tabLs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Signs that you live by the Spirit:</a:t>
            </a:r>
          </a:p>
          <a:p>
            <a:pPr marL="0" marR="0">
              <a:spcBef>
                <a:spcPts val="0"/>
              </a:spcBef>
              <a:spcAft>
                <a:spcPts val="0"/>
              </a:spcAft>
              <a:tabLst>
                <a:tab pos="793750" algn="l"/>
              </a:tabLs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You’re a little fruity</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live like Jesus </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63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pPr marL="0" marR="0">
              <a:spcBef>
                <a:spcPts val="0"/>
              </a:spcBef>
              <a:spcAft>
                <a:spcPts val="0"/>
              </a:spcAft>
              <a:tabLst>
                <a:tab pos="793750" algn="l"/>
              </a:tabLs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Signs that you live by the Spirit:</a:t>
            </a:r>
          </a:p>
          <a:p>
            <a:pPr marL="0" marR="0">
              <a:spcBef>
                <a:spcPts val="0"/>
              </a:spcBef>
              <a:spcAft>
                <a:spcPts val="0"/>
              </a:spcAft>
              <a:tabLst>
                <a:tab pos="793750" algn="l"/>
              </a:tabLs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You’re a little fruity</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live like Jesus </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You’re led by God’s truth</a:t>
            </a:r>
          </a:p>
        </p:txBody>
      </p:sp>
    </p:spTree>
    <p:extLst>
      <p:ext uri="{BB962C8B-B14F-4D97-AF65-F5344CB8AC3E}">
        <p14:creationId xmlns:p14="http://schemas.microsoft.com/office/powerpoint/2010/main" val="85806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to keep in step with the Spirit…</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Read, memorize, meditate on the Scriptures</a:t>
            </a:r>
          </a:p>
          <a:p>
            <a:pPr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Pray without ceasing</a:t>
            </a:r>
          </a:p>
          <a:p>
            <a:pPr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Fast – the absence of one thing stirs us toward another</a:t>
            </a:r>
          </a:p>
          <a:p>
            <a:pPr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Serve others</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Christ-centered friendships</a:t>
            </a:r>
          </a:p>
        </p:txBody>
      </p:sp>
    </p:spTree>
    <p:extLst>
      <p:ext uri="{BB962C8B-B14F-4D97-AF65-F5344CB8AC3E}">
        <p14:creationId xmlns:p14="http://schemas.microsoft.com/office/powerpoint/2010/main" val="150206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were called to freedom</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brothers. Only do not use your freedom as an opportunity for the flesh, but through love serve one another.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the whole law is fulfilled in one word: “You shall love your neighbor as yourself.”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if you bite and devour one another, watch out that you are not consumed by one another. </a:t>
            </a:r>
          </a:p>
          <a:p>
            <a:pPr marL="0" marR="0" algn="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5:13-15</a:t>
            </a:r>
          </a:p>
        </p:txBody>
      </p:sp>
    </p:spTree>
    <p:extLst>
      <p:ext uri="{BB962C8B-B14F-4D97-AF65-F5344CB8AC3E}">
        <p14:creationId xmlns:p14="http://schemas.microsoft.com/office/powerpoint/2010/main" val="335296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101D0B8-EB1D-4DFD-9753-D8D724B6A795}"/>
              </a:ext>
            </a:extLst>
          </p:cNvPr>
          <p:cNvSpPr/>
          <p:nvPr/>
        </p:nvSpPr>
        <p:spPr>
          <a:xfrm>
            <a:off x="0" y="4149090"/>
            <a:ext cx="12192000" cy="1165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5078313"/>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“Freedom”?</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Oxford Languages – “the power or right to act, speak, or think as one wants without hindrance or restraint”</a:t>
            </a: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(this is not freedom – this is chaos because of sin)</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Calibri" panose="020F0502020204030204" pitchFamily="34" charset="0"/>
                <a:cs typeface="Times New Roman" panose="02020603050405020304" pitchFamily="18" charset="0"/>
              </a:rPr>
              <a:t>Freedom = opportunity, ability and responsibility to honor God and others, not yourself.</a:t>
            </a:r>
          </a:p>
        </p:txBody>
      </p:sp>
    </p:spTree>
    <p:extLst>
      <p:ext uri="{BB962C8B-B14F-4D97-AF65-F5344CB8AC3E}">
        <p14:creationId xmlns:p14="http://schemas.microsoft.com/office/powerpoint/2010/main" val="13989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marL="45720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whatever you wish that others would do to you, do also to them, for this is the Law and the Prophets. </a:t>
            </a:r>
          </a:p>
          <a:p>
            <a:pPr marL="0" marR="0" algn="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Matthew 7:12 (ESV)</a:t>
            </a:r>
          </a:p>
        </p:txBody>
      </p:sp>
    </p:spTree>
    <p:extLst>
      <p:ext uri="{BB962C8B-B14F-4D97-AF65-F5344CB8AC3E}">
        <p14:creationId xmlns:p14="http://schemas.microsoft.com/office/powerpoint/2010/main" val="182960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marL="45720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whatever you wish that others would do to you, do also to them, for this is the Law and the Prophets. </a:t>
            </a:r>
          </a:p>
          <a:p>
            <a:pPr marL="0" marR="0" algn="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Matthew 7:12 (ESV)</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Am I treating them the way I would want to be treated?</a:t>
            </a:r>
          </a:p>
        </p:txBody>
      </p:sp>
    </p:spTree>
    <p:extLst>
      <p:ext uri="{BB962C8B-B14F-4D97-AF65-F5344CB8AC3E}">
        <p14:creationId xmlns:p14="http://schemas.microsoft.com/office/powerpoint/2010/main" val="207894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893647"/>
          </a:xfrm>
          <a:prstGeom prst="rect">
            <a:avLst/>
          </a:prstGeom>
          <a:noFill/>
        </p:spPr>
        <p:txBody>
          <a:bodyPr wrap="square" rtlCol="0">
            <a:spAutoFit/>
          </a:bodyPr>
          <a:lstStyle/>
          <a:p>
            <a:pPr marL="457200"/>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whatever you wish that others would do to you, do also to them, for this is the Law and the Prophets. </a:t>
            </a:r>
          </a:p>
          <a:p>
            <a:pPr marL="457200"/>
            <a:endPar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“Enter by the narrow gate. For the gate is wide and the way is easy that leads to destruction, and those who enter by it are many.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the gate is narrow and the way is hard that leads to life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those who find it are few. </a:t>
            </a:r>
          </a:p>
          <a:p>
            <a:pPr marL="45720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Matthew 7:12-14 (ESV)</a:t>
            </a:r>
          </a:p>
        </p:txBody>
      </p:sp>
    </p:spTree>
    <p:extLst>
      <p:ext uri="{BB962C8B-B14F-4D97-AF65-F5344CB8AC3E}">
        <p14:creationId xmlns:p14="http://schemas.microsoft.com/office/powerpoint/2010/main" val="38684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514604"/>
          </a:xfrm>
          <a:prstGeom prst="rect">
            <a:avLst/>
          </a:prstGeom>
          <a:noFill/>
        </p:spPr>
        <p:txBody>
          <a:bodyPr wrap="square" rtlCol="0">
            <a:spAutoFit/>
          </a:bodyPr>
          <a:lstStyle/>
          <a:p>
            <a:pPr marL="457200"/>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whatever you wish that others would do to you, do also to them, for this is the Law and the Prophets. </a:t>
            </a:r>
          </a:p>
          <a:p>
            <a:pPr marL="457200"/>
            <a:endPar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“Enter by the narrow gate. For the gate is wide and the way is easy that leads to destruction, and those who enter by it are many.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the gate is narrow and the way is hard that leads to life, and those who find it are few. </a:t>
            </a:r>
          </a:p>
          <a:p>
            <a:pPr marL="457200" marR="0">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Matthew 7:12-14 (ESV)</a:t>
            </a:r>
          </a:p>
          <a:p>
            <a:pPr algn="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then will I declare to them, ‘I never knew you; depart from me, you workers of lawlessness.’</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Matthew 7:23 (ESV)  </a:t>
            </a:r>
          </a:p>
        </p:txBody>
      </p:sp>
    </p:spTree>
    <p:extLst>
      <p:ext uri="{BB962C8B-B14F-4D97-AF65-F5344CB8AC3E}">
        <p14:creationId xmlns:p14="http://schemas.microsoft.com/office/powerpoint/2010/main" val="207554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A54CA56D-3086-49CD-9D17-F606900823BF}"/>
              </a:ext>
            </a:extLst>
          </p:cNvPr>
          <p:cNvSpPr>
            <a:spLocks noGrp="1"/>
          </p:cNvSpPr>
          <p:nvPr>
            <p:ph type="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Realms of Our Enemy</a:t>
            </a:r>
          </a:p>
        </p:txBody>
      </p:sp>
      <p:graphicFrame>
        <p:nvGraphicFramePr>
          <p:cNvPr id="11" name="Content Placeholder 10">
            <a:extLst>
              <a:ext uri="{FF2B5EF4-FFF2-40B4-BE49-F238E27FC236}">
                <a16:creationId xmlns:a16="http://schemas.microsoft.com/office/drawing/2014/main" id="{41E2BAF1-C293-447F-B984-B3EDAEE52A4F}"/>
              </a:ext>
            </a:extLst>
          </p:cNvPr>
          <p:cNvGraphicFramePr>
            <a:graphicFrameLocks noGrp="1"/>
          </p:cNvGraphicFramePr>
          <p:nvPr>
            <p:ph idx="1"/>
            <p:extLst>
              <p:ext uri="{D42A27DB-BD31-4B8C-83A1-F6EECF244321}">
                <p14:modId xmlns:p14="http://schemas.microsoft.com/office/powerpoint/2010/main" val="1896825366"/>
              </p:ext>
            </p:extLst>
          </p:nvPr>
        </p:nvGraphicFramePr>
        <p:xfrm>
          <a:off x="319087" y="1432560"/>
          <a:ext cx="11553825"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532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1200</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Realms of Our Enemy</vt:lpstr>
      <vt:lpstr>Realms of Our Enemy</vt:lpstr>
      <vt:lpstr>16 But I say, walk by the Spirit, and you will not gratify the desires of the flesh.  Galatians 5:16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28</cp:revision>
  <dcterms:created xsi:type="dcterms:W3CDTF">2020-10-27T13:39:54Z</dcterms:created>
  <dcterms:modified xsi:type="dcterms:W3CDTF">2020-10-29T21:25:00Z</dcterms:modified>
</cp:coreProperties>
</file>