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6E"/>
    <a:srgbClr val="68A294"/>
    <a:srgbClr val="449591"/>
    <a:srgbClr val="268B8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4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5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2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7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8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8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4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30CF-5043-4A1F-95C9-80A9B47B8FE2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500F5-44FA-4E12-858D-B59A97EC5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ur Current Sermon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327" y="350981"/>
            <a:ext cx="1145309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For </a:t>
            </a:r>
            <a:r>
              <a:rPr lang="en-US" sz="3400" dirty="0">
                <a:solidFill>
                  <a:schemeClr val="bg1"/>
                </a:solidFill>
              </a:rPr>
              <a:t>the wrath of God is revealed from heaven against all ungodliness and unrighteousness of men, who by their unrighteousness </a:t>
            </a:r>
            <a:r>
              <a:rPr lang="en-US" sz="3400" dirty="0">
                <a:solidFill>
                  <a:srgbClr val="FFFF00"/>
                </a:solidFill>
              </a:rPr>
              <a:t>suppress the truth</a:t>
            </a:r>
            <a:r>
              <a:rPr lang="en-US" sz="3400" dirty="0">
                <a:solidFill>
                  <a:schemeClr val="bg1"/>
                </a:solidFill>
              </a:rPr>
              <a:t>. </a:t>
            </a:r>
            <a:r>
              <a:rPr lang="en-US" sz="3400" baseline="30000" dirty="0">
                <a:solidFill>
                  <a:schemeClr val="bg1"/>
                </a:solidFill>
              </a:rPr>
              <a:t>19</a:t>
            </a:r>
            <a:r>
              <a:rPr lang="en-US" sz="3400" dirty="0">
                <a:solidFill>
                  <a:schemeClr val="bg1"/>
                </a:solidFill>
              </a:rPr>
              <a:t> For what can be known about God is </a:t>
            </a:r>
            <a:r>
              <a:rPr lang="en-US" sz="3400" dirty="0">
                <a:solidFill>
                  <a:srgbClr val="FFC000"/>
                </a:solidFill>
              </a:rPr>
              <a:t>plain to them</a:t>
            </a:r>
            <a:r>
              <a:rPr lang="en-US" sz="3400" dirty="0">
                <a:solidFill>
                  <a:schemeClr val="bg1"/>
                </a:solidFill>
              </a:rPr>
              <a:t>, because God has shown it to them. </a:t>
            </a:r>
            <a:r>
              <a:rPr lang="en-US" sz="3400" baseline="30000" dirty="0">
                <a:solidFill>
                  <a:schemeClr val="bg1"/>
                </a:solidFill>
              </a:rPr>
              <a:t>20</a:t>
            </a:r>
            <a:r>
              <a:rPr lang="en-US" sz="3400" dirty="0">
                <a:solidFill>
                  <a:schemeClr val="bg1"/>
                </a:solidFill>
              </a:rPr>
              <a:t> For his invisible attributes, namely, his eternal power and divine nature, have been </a:t>
            </a:r>
            <a:r>
              <a:rPr lang="en-US" sz="3400" dirty="0">
                <a:solidFill>
                  <a:srgbClr val="FFC000"/>
                </a:solidFill>
              </a:rPr>
              <a:t>clearly perceived</a:t>
            </a:r>
            <a:r>
              <a:rPr lang="en-US" sz="3400" dirty="0">
                <a:solidFill>
                  <a:schemeClr val="bg1"/>
                </a:solidFill>
              </a:rPr>
              <a:t>, ever since the creation of the world, in the things that have been made. So they are without excuse. </a:t>
            </a:r>
            <a:r>
              <a:rPr lang="en-US" sz="3400" baseline="30000" dirty="0">
                <a:solidFill>
                  <a:schemeClr val="bg1"/>
                </a:solidFill>
              </a:rPr>
              <a:t>21</a:t>
            </a:r>
            <a:r>
              <a:rPr lang="en-US" sz="3400" dirty="0">
                <a:solidFill>
                  <a:schemeClr val="bg1"/>
                </a:solidFill>
              </a:rPr>
              <a:t> For although they knew God, they did not honor him as God or give thanks to him, but they became futile in their thinking, and their foolish hearts were darkened. </a:t>
            </a:r>
            <a:r>
              <a:rPr lang="en-US" sz="3400" baseline="30000" dirty="0">
                <a:solidFill>
                  <a:schemeClr val="bg1"/>
                </a:solidFill>
              </a:rPr>
              <a:t>22</a:t>
            </a:r>
            <a:r>
              <a:rPr lang="en-US" sz="3400" dirty="0">
                <a:solidFill>
                  <a:schemeClr val="bg1"/>
                </a:solidFill>
              </a:rPr>
              <a:t> Claiming to be wise, they became fools, </a:t>
            </a:r>
            <a:r>
              <a:rPr lang="en-US" sz="3400" baseline="30000" dirty="0">
                <a:solidFill>
                  <a:schemeClr val="bg1"/>
                </a:solidFill>
              </a:rPr>
              <a:t>23</a:t>
            </a:r>
            <a:r>
              <a:rPr lang="en-US" sz="3400" dirty="0">
                <a:solidFill>
                  <a:schemeClr val="bg1"/>
                </a:solidFill>
              </a:rPr>
              <a:t> and </a:t>
            </a:r>
            <a:r>
              <a:rPr lang="en-US" sz="3400" dirty="0">
                <a:solidFill>
                  <a:srgbClr val="FFFF00"/>
                </a:solidFill>
              </a:rPr>
              <a:t>exchanged the glory </a:t>
            </a:r>
            <a:r>
              <a:rPr lang="en-US" sz="3400" dirty="0">
                <a:solidFill>
                  <a:schemeClr val="bg1"/>
                </a:solidFill>
              </a:rPr>
              <a:t>of the immortal God for images </a:t>
            </a:r>
            <a:r>
              <a:rPr lang="en-US" sz="3400" dirty="0" smtClean="0">
                <a:solidFill>
                  <a:schemeClr val="bg1"/>
                </a:solidFill>
              </a:rPr>
              <a:t>resembling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327" y="350981"/>
            <a:ext cx="1145309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mortal man and birds and animals and creeping things. </a:t>
            </a:r>
            <a:r>
              <a:rPr lang="en-US" sz="3400" baseline="30000" dirty="0">
                <a:solidFill>
                  <a:schemeClr val="bg1"/>
                </a:solidFill>
              </a:rPr>
              <a:t>24</a:t>
            </a:r>
            <a:r>
              <a:rPr lang="en-US" sz="3400" dirty="0">
                <a:solidFill>
                  <a:schemeClr val="bg1"/>
                </a:solidFill>
              </a:rPr>
              <a:t> Therefore God gave them up in the lusts of their hearts to impurity, to the dishonoring of their bodies among themselves, </a:t>
            </a:r>
            <a:r>
              <a:rPr lang="en-US" sz="3400" baseline="30000" dirty="0">
                <a:solidFill>
                  <a:schemeClr val="bg1"/>
                </a:solidFill>
              </a:rPr>
              <a:t>25</a:t>
            </a:r>
            <a:r>
              <a:rPr lang="en-US" sz="3400" dirty="0">
                <a:solidFill>
                  <a:schemeClr val="bg1"/>
                </a:solidFill>
              </a:rPr>
              <a:t> because they </a:t>
            </a:r>
            <a:r>
              <a:rPr lang="en-US" sz="3400" dirty="0">
                <a:solidFill>
                  <a:srgbClr val="FFFF00"/>
                </a:solidFill>
              </a:rPr>
              <a:t>exchanged the truth </a:t>
            </a:r>
            <a:r>
              <a:rPr lang="en-US" sz="3400" dirty="0">
                <a:solidFill>
                  <a:schemeClr val="bg1"/>
                </a:solidFill>
              </a:rPr>
              <a:t>about God for a lie and worshiped and served the creature rather than the Creator, who is blessed forever! Amen. </a:t>
            </a:r>
          </a:p>
          <a:p>
            <a:pPr algn="r"/>
            <a:r>
              <a:rPr lang="en-US" sz="3400" dirty="0">
                <a:solidFill>
                  <a:schemeClr val="bg1"/>
                </a:solidFill>
              </a:rPr>
              <a:t>Romans 1:18–25 (ESV)  </a:t>
            </a:r>
            <a:endParaRPr lang="en-US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ur Current Sermon 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4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213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68</cp:revision>
  <dcterms:created xsi:type="dcterms:W3CDTF">2019-09-07T16:06:21Z</dcterms:created>
  <dcterms:modified xsi:type="dcterms:W3CDTF">2019-11-03T01:30:20Z</dcterms:modified>
</cp:coreProperties>
</file>