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383" r:id="rId3"/>
    <p:sldId id="256" r:id="rId4"/>
    <p:sldId id="258" r:id="rId5"/>
    <p:sldId id="320" r:id="rId6"/>
    <p:sldId id="375" r:id="rId7"/>
    <p:sldId id="376" r:id="rId8"/>
    <p:sldId id="377" r:id="rId9"/>
    <p:sldId id="378" r:id="rId10"/>
    <p:sldId id="373" r:id="rId11"/>
    <p:sldId id="379" r:id="rId12"/>
    <p:sldId id="380" r:id="rId13"/>
    <p:sldId id="381" r:id="rId14"/>
    <p:sldId id="3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22" d="100"/>
          <a:sy n="122" d="100"/>
        </p:scale>
        <p:origin x="24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263FA2-F12A-48EB-BE63-9B060B8765B2}"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334226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751102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8118675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E6809E-B5D2-4AB7-ACEB-C86236587740}"/>
              </a:ext>
            </a:extLst>
          </p:cNvPr>
          <p:cNvSpPr>
            <a:spLocks noGrp="1"/>
          </p:cNvSpPr>
          <p:nvPr>
            <p:ph type="dt" sz="half" idx="10"/>
          </p:nvPr>
        </p:nvSpPr>
        <p:spPr/>
        <p:txBody>
          <a:bodyPr/>
          <a:lstStyle/>
          <a:p>
            <a:fld id="{D89E1B70-B7B9-41D2-A7CA-826EB1F7BEEF}" type="datetimeFigureOut">
              <a:rPr lang="en-US" smtClean="0"/>
              <a:t>12/6/20</a:t>
            </a:fld>
            <a:endParaRPr lang="en-US"/>
          </a:p>
        </p:txBody>
      </p:sp>
      <p:sp>
        <p:nvSpPr>
          <p:cNvPr id="3" name="Footer Placeholder 2">
            <a:extLst>
              <a:ext uri="{FF2B5EF4-FFF2-40B4-BE49-F238E27FC236}">
                <a16:creationId xmlns:a16="http://schemas.microsoft.com/office/drawing/2014/main" id="{C4C4BCE5-303B-406F-85FA-1433A3F277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54FCAE9-6256-49C7-B3D7-8508D958968D}"/>
              </a:ext>
            </a:extLst>
          </p:cNvPr>
          <p:cNvSpPr>
            <a:spLocks noGrp="1"/>
          </p:cNvSpPr>
          <p:nvPr>
            <p:ph type="sldNum" sz="quarter" idx="12"/>
          </p:nvPr>
        </p:nvSpPr>
        <p:spPr/>
        <p:txBody>
          <a:bodyPr/>
          <a:lstStyle/>
          <a:p>
            <a:fld id="{C14829FD-1851-4760-AAA5-64808A6CA4C3}" type="slidenum">
              <a:rPr lang="en-US" smtClean="0"/>
              <a:t>‹#›</a:t>
            </a:fld>
            <a:endParaRPr lang="en-US"/>
          </a:p>
        </p:txBody>
      </p:sp>
    </p:spTree>
    <p:extLst>
      <p:ext uri="{BB962C8B-B14F-4D97-AF65-F5344CB8AC3E}">
        <p14:creationId xmlns:p14="http://schemas.microsoft.com/office/powerpoint/2010/main" val="3098765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263FA2-F12A-48EB-BE63-9B060B8765B2}"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2627282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263FA2-F12A-48EB-BE63-9B060B8765B2}" type="datetimeFigureOut">
              <a:rPr lang="en-US" smtClean="0"/>
              <a:t>12/6/20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1164338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263FA2-F12A-48EB-BE63-9B060B8765B2}" type="datetimeFigureOut">
              <a:rPr lang="en-US" smtClean="0"/>
              <a:t>12/6/20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162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263FA2-F12A-48EB-BE63-9B060B8765B2}" type="datetimeFigureOut">
              <a:rPr lang="en-US" smtClean="0"/>
              <a:t>12/6/20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13165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263FA2-F12A-48EB-BE63-9B060B8765B2}" type="datetimeFigureOut">
              <a:rPr lang="en-US" smtClean="0"/>
              <a:t>12/6/20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07164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63FA2-F12A-48EB-BE63-9B060B8765B2}" type="datetimeFigureOut">
              <a:rPr lang="en-US" smtClean="0"/>
              <a:t>12/6/20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3778148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12/6/20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2777648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263FA2-F12A-48EB-BE63-9B060B8765B2}" type="datetimeFigureOut">
              <a:rPr lang="en-US" smtClean="0"/>
              <a:t>12/6/20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B951A6-B9B8-4736-9062-2B74E8224ACB}" type="slidenum">
              <a:rPr lang="en-US" smtClean="0"/>
              <a:t>‹#›</a:t>
            </a:fld>
            <a:endParaRPr lang="en-US"/>
          </a:p>
        </p:txBody>
      </p:sp>
    </p:spTree>
    <p:extLst>
      <p:ext uri="{BB962C8B-B14F-4D97-AF65-F5344CB8AC3E}">
        <p14:creationId xmlns:p14="http://schemas.microsoft.com/office/powerpoint/2010/main" val="57517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63FA2-F12A-48EB-BE63-9B060B8765B2}" type="datetimeFigureOut">
              <a:rPr lang="en-US" smtClean="0"/>
              <a:t>12/6/20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B951A6-B9B8-4736-9062-2B74E8224ACB}" type="slidenum">
              <a:rPr lang="en-US" smtClean="0"/>
              <a:t>‹#›</a:t>
            </a:fld>
            <a:endParaRPr lang="en-US"/>
          </a:p>
        </p:txBody>
      </p:sp>
    </p:spTree>
    <p:extLst>
      <p:ext uri="{BB962C8B-B14F-4D97-AF65-F5344CB8AC3E}">
        <p14:creationId xmlns:p14="http://schemas.microsoft.com/office/powerpoint/2010/main" val="22916123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2" r:id="rId4"/>
    <p:sldLayoutId id="2147483653" r:id="rId5"/>
    <p:sldLayoutId id="2147483654" r:id="rId6"/>
    <p:sldLayoutId id="2147483662"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0317D0D-D601-4C7A-8F46-82816070C4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DE349D8-F390-4C2C-B2B1-DDE156D6E4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2A943C-38CC-4068-8C9E-900F309F06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9E1B70-B7B9-41D2-A7CA-826EB1F7BEEF}" type="datetimeFigureOut">
              <a:rPr lang="en-US" smtClean="0"/>
              <a:t>12/6/20</a:t>
            </a:fld>
            <a:endParaRPr lang="en-US"/>
          </a:p>
        </p:txBody>
      </p:sp>
      <p:sp>
        <p:nvSpPr>
          <p:cNvPr id="5" name="Footer Placeholder 4">
            <a:extLst>
              <a:ext uri="{FF2B5EF4-FFF2-40B4-BE49-F238E27FC236}">
                <a16:creationId xmlns:a16="http://schemas.microsoft.com/office/drawing/2014/main" id="{1A7F91A9-E837-492D-B351-646E135155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FA3628-D2DA-47B4-8E05-12C0A9F36B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4829FD-1851-4760-AAA5-64808A6CA4C3}" type="slidenum">
              <a:rPr lang="en-US" smtClean="0"/>
              <a:t>‹#›</a:t>
            </a:fld>
            <a:endParaRPr lang="en-US"/>
          </a:p>
        </p:txBody>
      </p:sp>
    </p:spTree>
    <p:extLst>
      <p:ext uri="{BB962C8B-B14F-4D97-AF65-F5344CB8AC3E}">
        <p14:creationId xmlns:p14="http://schemas.microsoft.com/office/powerpoint/2010/main" val="338953167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picture containing logo&#10;&#10;Description automatically generated">
            <a:extLst>
              <a:ext uri="{FF2B5EF4-FFF2-40B4-BE49-F238E27FC236}">
                <a16:creationId xmlns:a16="http://schemas.microsoft.com/office/drawing/2014/main" id="{03FEF7FB-4C2A-4549-9AA5-C6D4C8D7BE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34"/>
          <a:stretch/>
        </p:blipFill>
        <p:spPr>
          <a:xfrm>
            <a:off x="20" y="1282"/>
            <a:ext cx="12191980" cy="6856718"/>
          </a:xfrm>
          <a:prstGeom prst="rect">
            <a:avLst/>
          </a:prstGeom>
        </p:spPr>
      </p:pic>
    </p:spTree>
    <p:extLst>
      <p:ext uri="{BB962C8B-B14F-4D97-AF65-F5344CB8AC3E}">
        <p14:creationId xmlns:p14="http://schemas.microsoft.com/office/powerpoint/2010/main" val="3901193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16F14A-919A-4073-A34F-E616D17025AE}"/>
              </a:ext>
            </a:extLst>
          </p:cNvPr>
          <p:cNvSpPr/>
          <p:nvPr/>
        </p:nvSpPr>
        <p:spPr>
          <a:xfrm>
            <a:off x="0" y="302004"/>
            <a:ext cx="12192000" cy="629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7571" y="274320"/>
            <a:ext cx="11571316" cy="4524315"/>
          </a:xfrm>
          <a:prstGeom prst="rect">
            <a:avLst/>
          </a:prstGeom>
          <a:noFill/>
        </p:spPr>
        <p:txBody>
          <a:bodyPr wrap="square" rtlCol="0">
            <a:spAutoFit/>
          </a:bodyPr>
          <a:lstStyle/>
          <a:p>
            <a:pPr marL="0" marR="0" algn="ctr">
              <a:spcBef>
                <a:spcPts val="0"/>
              </a:spcBef>
              <a:spcAft>
                <a:spcPts val="0"/>
              </a:spcAft>
            </a:pPr>
            <a:r>
              <a:rPr lang="en-US" sz="3600" dirty="0">
                <a:latin typeface="Calibri" panose="020F0502020204030204" pitchFamily="34" charset="0"/>
                <a:ea typeface="Calibri" panose="020F0502020204030204" pitchFamily="34" charset="0"/>
                <a:cs typeface="Times New Roman" panose="02020603050405020304" pitchFamily="18" charset="0"/>
              </a:rPr>
              <a:t>Reminders from Galatians</a:t>
            </a:r>
          </a:p>
          <a:p>
            <a:pPr marL="0" marR="0" algn="ctr">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False teaching is always an allure </a:t>
            </a:r>
          </a:p>
          <a:p>
            <a:pPr marL="571500" marR="0" indent="-571500">
              <a:spcBef>
                <a:spcPts val="0"/>
              </a:spcBef>
              <a:spcAft>
                <a:spcPts val="0"/>
              </a:spcAft>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Living in grace compels with love.  Living as a legalist restricts with rules.  </a:t>
            </a:r>
          </a:p>
          <a:p>
            <a:pPr marL="571500" marR="0" indent="-571500">
              <a:spcBef>
                <a:spcPts val="0"/>
              </a:spcBef>
              <a:spcAft>
                <a:spcPts val="0"/>
              </a:spcAft>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11653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16F14A-919A-4073-A34F-E616D17025AE}"/>
              </a:ext>
            </a:extLst>
          </p:cNvPr>
          <p:cNvSpPr/>
          <p:nvPr/>
        </p:nvSpPr>
        <p:spPr>
          <a:xfrm>
            <a:off x="0" y="302004"/>
            <a:ext cx="12192000" cy="629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7571" y="274320"/>
            <a:ext cx="11571316" cy="6247864"/>
          </a:xfrm>
          <a:prstGeom prst="rect">
            <a:avLst/>
          </a:prstGeom>
          <a:noFill/>
        </p:spPr>
        <p:txBody>
          <a:bodyPr wrap="square" rtlCol="0">
            <a:spAutoFit/>
          </a:bodyPr>
          <a:lstStyle/>
          <a:p>
            <a:pPr marL="0" marR="0" algn="ctr">
              <a:spcBef>
                <a:spcPts val="0"/>
              </a:spcBef>
              <a:spcAft>
                <a:spcPts val="0"/>
              </a:spcAft>
            </a:pPr>
            <a:r>
              <a:rPr lang="en-US" sz="3600" dirty="0">
                <a:latin typeface="Calibri" panose="020F0502020204030204" pitchFamily="34" charset="0"/>
                <a:ea typeface="Calibri" panose="020F0502020204030204" pitchFamily="34" charset="0"/>
                <a:cs typeface="Times New Roman" panose="02020603050405020304" pitchFamily="18" charset="0"/>
              </a:rPr>
              <a:t>Reminders from Galatians</a:t>
            </a:r>
          </a:p>
          <a:p>
            <a:pPr marL="0" marR="0" algn="ctr">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False teaching is always an allure </a:t>
            </a:r>
          </a:p>
          <a:p>
            <a:pPr marL="571500" marR="0" indent="-571500">
              <a:spcBef>
                <a:spcPts val="0"/>
              </a:spcBef>
              <a:spcAft>
                <a:spcPts val="0"/>
              </a:spcAft>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Living in grace compels with love.  Living as a legalist restricts with rules.  </a:t>
            </a:r>
          </a:p>
          <a:p>
            <a:pPr marL="571500" indent="-571500">
              <a:buFont typeface="Arial" panose="020B0604020202020204" pitchFamily="34" charset="0"/>
              <a:buChar char="•"/>
            </a:pPr>
            <a:endPar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indent="-571500">
              <a:buFont typeface="Arial" panose="020B0604020202020204" pitchFamily="34" charset="0"/>
              <a:buChar char="•"/>
            </a:pP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Jesus Christ is the only way</a:t>
            </a:r>
          </a:p>
          <a:p>
            <a:pPr marL="571500" indent="-571500">
              <a:buFont typeface="Arial" panose="020B0604020202020204" pitchFamily="34" charset="0"/>
              <a:buChar char="•"/>
            </a:pPr>
            <a:endPar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spcBef>
                <a:spcPts val="0"/>
              </a:spcBef>
              <a:spcAft>
                <a:spcPts val="0"/>
              </a:spcAft>
              <a:buFont typeface="Arial" panose="020B0604020202020204" pitchFamily="34" charset="0"/>
              <a:buChar char="•"/>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33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632311"/>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20</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 have been crucified with Christ. It is no longer I who live, but Christ who lives in me. And the life I now live in the flesh I live by faith in the Son of God, who loved me and gave himself for me.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Galatians 2:20 (ESV)</a:t>
            </a: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13</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Christ redeemed us from the curse of the law by becoming a curse for us</a:t>
            </a:r>
          </a:p>
          <a:p>
            <a:pPr algn="r"/>
            <a:r>
              <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3:13 (ESV) </a:t>
            </a: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8823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when the fullness of time had come, God sent forth his Son, born of woman, born under the law,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5</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to redeem those who were under the law, so that we might receive adoption as sons.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6</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because you are sons, God has sent the Spirit of his Son into our hearts, crying, “Abba! Father!”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7</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So you are no longer a slave, but a son, and if a son, then an heir through God. </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4:4–7 (ESV) </a:t>
            </a:r>
            <a:endParaRPr lang="en-US" sz="32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56370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2582" y="2115127"/>
            <a:ext cx="11268363" cy="3077766"/>
          </a:xfrm>
          <a:prstGeom prst="rect">
            <a:avLst/>
          </a:prstGeom>
          <a:noFill/>
        </p:spPr>
        <p:txBody>
          <a:bodyPr wrap="square" rtlCol="0">
            <a:spAutoFit/>
          </a:bodyPr>
          <a:lstStyle/>
          <a:p>
            <a:pPr algn="ctr"/>
            <a:r>
              <a:rPr lang="en-US" sz="16600" dirty="0">
                <a:solidFill>
                  <a:schemeClr val="bg1"/>
                </a:solidFill>
                <a:latin typeface="Viner Hand ITC" panose="03070502030502020203" pitchFamily="66" charset="0"/>
              </a:rPr>
              <a:t>Set Free</a:t>
            </a:r>
          </a:p>
          <a:p>
            <a:pPr algn="ctr"/>
            <a:r>
              <a:rPr lang="en-US" sz="2800" dirty="0">
                <a:solidFill>
                  <a:schemeClr val="bg1"/>
                </a:solidFill>
                <a:latin typeface="Viner Hand ITC" panose="03070502030502020203" pitchFamily="66" charset="0"/>
              </a:rPr>
              <a:t>a study of Galatians</a:t>
            </a:r>
          </a:p>
        </p:txBody>
      </p:sp>
    </p:spTree>
    <p:extLst>
      <p:ext uri="{BB962C8B-B14F-4D97-AF65-F5344CB8AC3E}">
        <p14:creationId xmlns:p14="http://schemas.microsoft.com/office/powerpoint/2010/main" val="1620768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4524315"/>
          </a:xfrm>
          <a:prstGeom prst="rect">
            <a:avLst/>
          </a:prstGeom>
          <a:noFill/>
        </p:spPr>
        <p:txBody>
          <a:bodyPr wrap="square" rtlCol="0">
            <a:spAutoFit/>
          </a:bodyPr>
          <a:lstStyle/>
          <a:p>
            <a:pPr algn="ctr"/>
            <a:endParaRPr lang="en-US" sz="3600" dirty="0">
              <a:solidFill>
                <a:schemeClr val="bg1"/>
              </a:solidFill>
              <a:effectLst>
                <a:outerShdw blurRad="38100" dist="38100" dir="2700000" algn="tl">
                  <a:srgbClr val="000000">
                    <a:alpha val="43137"/>
                  </a:srgbClr>
                </a:outerShdw>
              </a:effectLst>
            </a:endParaRPr>
          </a:p>
          <a:p>
            <a:pPr algn="ctr"/>
            <a:r>
              <a:rPr lang="en-US" sz="3600" dirty="0">
                <a:solidFill>
                  <a:schemeClr val="bg1"/>
                </a:solidFill>
                <a:effectLst>
                  <a:outerShdw blurRad="38100" dist="38100" dir="2700000" algn="tl">
                    <a:srgbClr val="000000">
                      <a:alpha val="43137"/>
                    </a:srgbClr>
                  </a:outerShdw>
                </a:effectLst>
              </a:rPr>
              <a:t>This is God’s Holy Word.  Written by men, inspired by God.  God gave it to us that we may understand all things pertaining to life and godliness.  These Scriptures are not what save me, but it is the One to whom they testify; that is, Jesus Christ.  The Word of God is my authority in life.  It is to shape my thinking and transform my life.  I will learn it, live it and give it to those around me.  Amen</a:t>
            </a:r>
          </a:p>
        </p:txBody>
      </p:sp>
    </p:spTree>
    <p:extLst>
      <p:ext uri="{BB962C8B-B14F-4D97-AF65-F5344CB8AC3E}">
        <p14:creationId xmlns:p14="http://schemas.microsoft.com/office/powerpoint/2010/main" val="260766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2308324"/>
          </a:xfrm>
          <a:prstGeom prst="rect">
            <a:avLst/>
          </a:prstGeom>
          <a:noFill/>
        </p:spPr>
        <p:txBody>
          <a:bodyPr wrap="square" rtlCol="0">
            <a:spAutoFit/>
          </a:bodyPr>
          <a:lstStyle/>
          <a:p>
            <a:pPr marL="0" marR="0">
              <a:spcBef>
                <a:spcPts val="0"/>
              </a:spcBef>
              <a:spcAft>
                <a:spcPts val="0"/>
              </a:spcAft>
            </a:pP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11</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See with what large letters I am writing to you with my own hand.</a:t>
            </a: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6:11 (ESV) </a:t>
            </a: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890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632311"/>
          </a:xfrm>
          <a:prstGeom prst="rect">
            <a:avLst/>
          </a:prstGeom>
          <a:noFill/>
        </p:spPr>
        <p:txBody>
          <a:bodyPr wrap="square" rtlCol="0">
            <a:spAutoFit/>
          </a:bodyPr>
          <a:lstStyle/>
          <a:p>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11</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See with what large letters I am writing to you with my own hand. </a:t>
            </a:r>
            <a:r>
              <a:rPr lang="en-US" sz="3600" baseline="300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12</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It is those who want to make a good showing in the flesh who would force you to be circumcised, and only in order that they may not be persecuted for the cross of Christ. </a:t>
            </a:r>
            <a:r>
              <a:rPr lang="en-US" sz="3600" baseline="300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13</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even those who are circumcised do not themselves keep the law, but they desire to have you circumcised that they may boast in your flesh.</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6:11-13 (ESV) </a:t>
            </a: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64001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3970318"/>
          </a:xfrm>
          <a:prstGeom prst="rect">
            <a:avLst/>
          </a:prstGeom>
          <a:noFill/>
        </p:spPr>
        <p:txBody>
          <a:bodyPr wrap="square" rtlCol="0">
            <a:spAutoFit/>
          </a:bodyPr>
          <a:lstStyle/>
          <a:p>
            <a:pPr marL="0" marR="0">
              <a:spcBef>
                <a:spcPts val="0"/>
              </a:spcBef>
              <a:spcAft>
                <a:spcPts val="0"/>
              </a:spcAft>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far be it from me to boast except in the cross of our Lord Jesus Christ, by which the world has been crucified to me, and I to the world.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15</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neither circumcision counts for anything, nor uncircumcision, but a new creation.</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6:14-15 (ESV) </a:t>
            </a: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5239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5078313"/>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far be it from me to boast except in the cross of our Lord Jesus Christ, by which the world has been crucified to me, and I to the world.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15</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neither circumcision counts for anything, nor uncircumcision, but a new creation.</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600" baseline="300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16</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as for all who walk by this rule, peace and mercy be upon them, and upon the Israel of God.</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6:14-16 (ESV) </a:t>
            </a: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2071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307571" y="274320"/>
            <a:ext cx="11571316" cy="6740307"/>
          </a:xfrm>
          <a:prstGeom prst="rect">
            <a:avLst/>
          </a:prstGeom>
          <a:noFill/>
        </p:spPr>
        <p:txBody>
          <a:bodyPr wrap="square" rtlCol="0">
            <a:spAutoFit/>
          </a:bodyPr>
          <a:lstStyle/>
          <a:p>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14</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But far be it from me to boast except in the cross of our Lord Jesus Christ, by which the world has been crucified to me, and I to the world. </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15</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For neither circumcision counts for anything, nor uncircumcision, but a new creation.</a:t>
            </a:r>
            <a:r>
              <a:rPr lang="en-US" sz="3600" baseline="300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16</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as for all who walk by this rule, peace and mercy be upon them, and upon the Israel of God.</a:t>
            </a:r>
            <a:r>
              <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3600" baseline="300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17</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From now on let no one cause me trouble, for I bear on my body the marks of Jesus. </a:t>
            </a:r>
            <a:r>
              <a:rPr lang="en-US" sz="3600" baseline="300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18</a:t>
            </a:r>
            <a:r>
              <a:rPr lang="en-US" sz="3600" dirty="0">
                <a:solidFill>
                  <a:srgbClr val="FFFF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The grace of our Lord Jesus Christ be with your spirit, brothers. Amen. </a:t>
            </a:r>
          </a:p>
          <a:p>
            <a:pPr marL="0" marR="0">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algn="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Galatians 6:14-18 (ESV) </a:t>
            </a:r>
          </a:p>
          <a:p>
            <a:pPr algn="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975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C816F14A-919A-4073-A34F-E616D17025AE}"/>
              </a:ext>
            </a:extLst>
          </p:cNvPr>
          <p:cNvSpPr/>
          <p:nvPr/>
        </p:nvSpPr>
        <p:spPr>
          <a:xfrm>
            <a:off x="0" y="302004"/>
            <a:ext cx="12192000" cy="6291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7571" y="274320"/>
            <a:ext cx="11571316" cy="2308324"/>
          </a:xfrm>
          <a:prstGeom prst="rect">
            <a:avLst/>
          </a:prstGeom>
          <a:noFill/>
        </p:spPr>
        <p:txBody>
          <a:bodyPr wrap="square" rtlCol="0">
            <a:spAutoFit/>
          </a:bodyPr>
          <a:lstStyle/>
          <a:p>
            <a:pPr marL="0" marR="0" algn="ctr">
              <a:spcBef>
                <a:spcPts val="0"/>
              </a:spcBef>
              <a:spcAft>
                <a:spcPts val="0"/>
              </a:spcAft>
            </a:pPr>
            <a:r>
              <a:rPr lang="en-US" sz="3600" dirty="0">
                <a:latin typeface="Calibri" panose="020F0502020204030204" pitchFamily="34" charset="0"/>
                <a:ea typeface="Calibri" panose="020F0502020204030204" pitchFamily="34" charset="0"/>
                <a:cs typeface="Times New Roman" panose="02020603050405020304" pitchFamily="18" charset="0"/>
              </a:rPr>
              <a:t>Reminders from Galatians</a:t>
            </a:r>
          </a:p>
          <a:p>
            <a:pPr marL="0" marR="0" algn="ctr">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571500" marR="0" indent="-571500">
              <a:spcBef>
                <a:spcPts val="0"/>
              </a:spcBef>
              <a:spcAft>
                <a:spcPts val="0"/>
              </a:spcAft>
              <a:buFont typeface="Arial" panose="020B0604020202020204" pitchFamily="34" charset="0"/>
              <a:buChar char="•"/>
            </a:pPr>
            <a:r>
              <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False teaching is always an allure </a:t>
            </a: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3600"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61007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1097</TotalTime>
  <Words>709</Words>
  <Application>Microsoft Macintosh PowerPoint</Application>
  <PresentationFormat>Widescreen</PresentationFormat>
  <Paragraphs>42</Paragraphs>
  <Slides>13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13</vt:i4>
      </vt:variant>
    </vt:vector>
  </HeadingPairs>
  <TitlesOfParts>
    <vt:vector size="19" baseType="lpstr">
      <vt:lpstr>Arial</vt:lpstr>
      <vt:lpstr>Calibri</vt:lpstr>
      <vt:lpstr>Calibri Light</vt:lpstr>
      <vt:lpstr>Viner Hand ITC</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 Yoder</dc:creator>
  <cp:lastModifiedBy>Falk, Bryan</cp:lastModifiedBy>
  <cp:revision>47</cp:revision>
  <dcterms:created xsi:type="dcterms:W3CDTF">2020-10-27T13:39:54Z</dcterms:created>
  <dcterms:modified xsi:type="dcterms:W3CDTF">2020-12-06T15:14:24Z</dcterms:modified>
</cp:coreProperties>
</file>