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C5AAF-E2A9-41A5-9C94-83FCEA1DCE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844E90-5541-4236-BA99-B2E883423D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28B5D6-81CF-401C-82EE-F25AF55E22A3}"/>
              </a:ext>
            </a:extLst>
          </p:cNvPr>
          <p:cNvSpPr>
            <a:spLocks noGrp="1"/>
          </p:cNvSpPr>
          <p:nvPr>
            <p:ph type="dt" sz="half" idx="10"/>
          </p:nvPr>
        </p:nvSpPr>
        <p:spPr/>
        <p:txBody>
          <a:bodyPr/>
          <a:lstStyle/>
          <a:p>
            <a:fld id="{075C33AE-5135-41D8-9655-2358EDB7DFAA}" type="datetimeFigureOut">
              <a:rPr lang="en-US" smtClean="0"/>
              <a:t>1/14/2021</a:t>
            </a:fld>
            <a:endParaRPr lang="en-US"/>
          </a:p>
        </p:txBody>
      </p:sp>
      <p:sp>
        <p:nvSpPr>
          <p:cNvPr id="5" name="Footer Placeholder 4">
            <a:extLst>
              <a:ext uri="{FF2B5EF4-FFF2-40B4-BE49-F238E27FC236}">
                <a16:creationId xmlns:a16="http://schemas.microsoft.com/office/drawing/2014/main" id="{691B413D-7D76-448C-9AEA-547222AE10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9E39EB-6AEB-4E49-B288-2A5EF1E23F7B}"/>
              </a:ext>
            </a:extLst>
          </p:cNvPr>
          <p:cNvSpPr>
            <a:spLocks noGrp="1"/>
          </p:cNvSpPr>
          <p:nvPr>
            <p:ph type="sldNum" sz="quarter" idx="12"/>
          </p:nvPr>
        </p:nvSpPr>
        <p:spPr/>
        <p:txBody>
          <a:bodyPr/>
          <a:lstStyle/>
          <a:p>
            <a:fld id="{15E1FFDE-4A2A-4912-BC00-33BD213E8A1E}" type="slidenum">
              <a:rPr lang="en-US" smtClean="0"/>
              <a:t>‹#›</a:t>
            </a:fld>
            <a:endParaRPr lang="en-US"/>
          </a:p>
        </p:txBody>
      </p:sp>
    </p:spTree>
    <p:extLst>
      <p:ext uri="{BB962C8B-B14F-4D97-AF65-F5344CB8AC3E}">
        <p14:creationId xmlns:p14="http://schemas.microsoft.com/office/powerpoint/2010/main" val="164972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E85CD-6384-4C17-B174-A8E225CD30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09345C-20D9-4FE1-8D25-2C8753E399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71EE80-9C14-4263-860F-395C7F0CC05E}"/>
              </a:ext>
            </a:extLst>
          </p:cNvPr>
          <p:cNvSpPr>
            <a:spLocks noGrp="1"/>
          </p:cNvSpPr>
          <p:nvPr>
            <p:ph type="dt" sz="half" idx="10"/>
          </p:nvPr>
        </p:nvSpPr>
        <p:spPr/>
        <p:txBody>
          <a:bodyPr/>
          <a:lstStyle/>
          <a:p>
            <a:fld id="{075C33AE-5135-41D8-9655-2358EDB7DFAA}" type="datetimeFigureOut">
              <a:rPr lang="en-US" smtClean="0"/>
              <a:t>1/14/2021</a:t>
            </a:fld>
            <a:endParaRPr lang="en-US"/>
          </a:p>
        </p:txBody>
      </p:sp>
      <p:sp>
        <p:nvSpPr>
          <p:cNvPr id="5" name="Footer Placeholder 4">
            <a:extLst>
              <a:ext uri="{FF2B5EF4-FFF2-40B4-BE49-F238E27FC236}">
                <a16:creationId xmlns:a16="http://schemas.microsoft.com/office/drawing/2014/main" id="{79F2CDDE-45C8-462E-9367-7F7986EF3F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DEEC75-BDB2-4472-B22B-EFDDC9484669}"/>
              </a:ext>
            </a:extLst>
          </p:cNvPr>
          <p:cNvSpPr>
            <a:spLocks noGrp="1"/>
          </p:cNvSpPr>
          <p:nvPr>
            <p:ph type="sldNum" sz="quarter" idx="12"/>
          </p:nvPr>
        </p:nvSpPr>
        <p:spPr/>
        <p:txBody>
          <a:bodyPr/>
          <a:lstStyle/>
          <a:p>
            <a:fld id="{15E1FFDE-4A2A-4912-BC00-33BD213E8A1E}" type="slidenum">
              <a:rPr lang="en-US" smtClean="0"/>
              <a:t>‹#›</a:t>
            </a:fld>
            <a:endParaRPr lang="en-US"/>
          </a:p>
        </p:txBody>
      </p:sp>
    </p:spTree>
    <p:extLst>
      <p:ext uri="{BB962C8B-B14F-4D97-AF65-F5344CB8AC3E}">
        <p14:creationId xmlns:p14="http://schemas.microsoft.com/office/powerpoint/2010/main" val="1619705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429E0D-E9D7-4C1E-83AA-F49F9DB372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359759-EF06-4D47-9461-2501538729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174F9D-9B2C-4B62-A2E7-F7873D58AFA1}"/>
              </a:ext>
            </a:extLst>
          </p:cNvPr>
          <p:cNvSpPr>
            <a:spLocks noGrp="1"/>
          </p:cNvSpPr>
          <p:nvPr>
            <p:ph type="dt" sz="half" idx="10"/>
          </p:nvPr>
        </p:nvSpPr>
        <p:spPr/>
        <p:txBody>
          <a:bodyPr/>
          <a:lstStyle/>
          <a:p>
            <a:fld id="{075C33AE-5135-41D8-9655-2358EDB7DFAA}" type="datetimeFigureOut">
              <a:rPr lang="en-US" smtClean="0"/>
              <a:t>1/14/2021</a:t>
            </a:fld>
            <a:endParaRPr lang="en-US"/>
          </a:p>
        </p:txBody>
      </p:sp>
      <p:sp>
        <p:nvSpPr>
          <p:cNvPr id="5" name="Footer Placeholder 4">
            <a:extLst>
              <a:ext uri="{FF2B5EF4-FFF2-40B4-BE49-F238E27FC236}">
                <a16:creationId xmlns:a16="http://schemas.microsoft.com/office/drawing/2014/main" id="{EB1407DF-E5C1-4685-92C7-F7009FD68F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6F1E14-5653-4977-894B-0D41EF8AA076}"/>
              </a:ext>
            </a:extLst>
          </p:cNvPr>
          <p:cNvSpPr>
            <a:spLocks noGrp="1"/>
          </p:cNvSpPr>
          <p:nvPr>
            <p:ph type="sldNum" sz="quarter" idx="12"/>
          </p:nvPr>
        </p:nvSpPr>
        <p:spPr/>
        <p:txBody>
          <a:bodyPr/>
          <a:lstStyle/>
          <a:p>
            <a:fld id="{15E1FFDE-4A2A-4912-BC00-33BD213E8A1E}" type="slidenum">
              <a:rPr lang="en-US" smtClean="0"/>
              <a:t>‹#›</a:t>
            </a:fld>
            <a:endParaRPr lang="en-US"/>
          </a:p>
        </p:txBody>
      </p:sp>
    </p:spTree>
    <p:extLst>
      <p:ext uri="{BB962C8B-B14F-4D97-AF65-F5344CB8AC3E}">
        <p14:creationId xmlns:p14="http://schemas.microsoft.com/office/powerpoint/2010/main" val="633463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9DB49-9CEF-4967-8DA4-AB9248385F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540F0C-29BA-4E90-9BC8-B36E2634CB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7D581D-7447-4F5B-AC5A-A8A3C7FBDCE1}"/>
              </a:ext>
            </a:extLst>
          </p:cNvPr>
          <p:cNvSpPr>
            <a:spLocks noGrp="1"/>
          </p:cNvSpPr>
          <p:nvPr>
            <p:ph type="dt" sz="half" idx="10"/>
          </p:nvPr>
        </p:nvSpPr>
        <p:spPr/>
        <p:txBody>
          <a:bodyPr/>
          <a:lstStyle/>
          <a:p>
            <a:fld id="{075C33AE-5135-41D8-9655-2358EDB7DFAA}" type="datetimeFigureOut">
              <a:rPr lang="en-US" smtClean="0"/>
              <a:t>1/14/2021</a:t>
            </a:fld>
            <a:endParaRPr lang="en-US"/>
          </a:p>
        </p:txBody>
      </p:sp>
      <p:sp>
        <p:nvSpPr>
          <p:cNvPr id="5" name="Footer Placeholder 4">
            <a:extLst>
              <a:ext uri="{FF2B5EF4-FFF2-40B4-BE49-F238E27FC236}">
                <a16:creationId xmlns:a16="http://schemas.microsoft.com/office/drawing/2014/main" id="{B1F98663-82EB-47D3-8CFE-A7547B9421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905FF4-0746-44F5-B6F7-0075A7448E41}"/>
              </a:ext>
            </a:extLst>
          </p:cNvPr>
          <p:cNvSpPr>
            <a:spLocks noGrp="1"/>
          </p:cNvSpPr>
          <p:nvPr>
            <p:ph type="sldNum" sz="quarter" idx="12"/>
          </p:nvPr>
        </p:nvSpPr>
        <p:spPr/>
        <p:txBody>
          <a:bodyPr/>
          <a:lstStyle/>
          <a:p>
            <a:fld id="{15E1FFDE-4A2A-4912-BC00-33BD213E8A1E}" type="slidenum">
              <a:rPr lang="en-US" smtClean="0"/>
              <a:t>‹#›</a:t>
            </a:fld>
            <a:endParaRPr lang="en-US"/>
          </a:p>
        </p:txBody>
      </p:sp>
    </p:spTree>
    <p:extLst>
      <p:ext uri="{BB962C8B-B14F-4D97-AF65-F5344CB8AC3E}">
        <p14:creationId xmlns:p14="http://schemas.microsoft.com/office/powerpoint/2010/main" val="2829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DB3F5-0E6C-4707-9534-B8BD4821FE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FB40BF-B69D-4D6A-ACCD-8F9FBC808E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17FE88-75EB-457C-B8CF-A6E5D4550DE9}"/>
              </a:ext>
            </a:extLst>
          </p:cNvPr>
          <p:cNvSpPr>
            <a:spLocks noGrp="1"/>
          </p:cNvSpPr>
          <p:nvPr>
            <p:ph type="dt" sz="half" idx="10"/>
          </p:nvPr>
        </p:nvSpPr>
        <p:spPr/>
        <p:txBody>
          <a:bodyPr/>
          <a:lstStyle/>
          <a:p>
            <a:fld id="{075C33AE-5135-41D8-9655-2358EDB7DFAA}" type="datetimeFigureOut">
              <a:rPr lang="en-US" smtClean="0"/>
              <a:t>1/14/2021</a:t>
            </a:fld>
            <a:endParaRPr lang="en-US"/>
          </a:p>
        </p:txBody>
      </p:sp>
      <p:sp>
        <p:nvSpPr>
          <p:cNvPr id="5" name="Footer Placeholder 4">
            <a:extLst>
              <a:ext uri="{FF2B5EF4-FFF2-40B4-BE49-F238E27FC236}">
                <a16:creationId xmlns:a16="http://schemas.microsoft.com/office/drawing/2014/main" id="{3362F709-7B30-4148-B173-A1C8546E7E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23851B-8B69-4D9D-8CDC-14CB36CBE94A}"/>
              </a:ext>
            </a:extLst>
          </p:cNvPr>
          <p:cNvSpPr>
            <a:spLocks noGrp="1"/>
          </p:cNvSpPr>
          <p:nvPr>
            <p:ph type="sldNum" sz="quarter" idx="12"/>
          </p:nvPr>
        </p:nvSpPr>
        <p:spPr/>
        <p:txBody>
          <a:bodyPr/>
          <a:lstStyle/>
          <a:p>
            <a:fld id="{15E1FFDE-4A2A-4912-BC00-33BD213E8A1E}" type="slidenum">
              <a:rPr lang="en-US" smtClean="0"/>
              <a:t>‹#›</a:t>
            </a:fld>
            <a:endParaRPr lang="en-US"/>
          </a:p>
        </p:txBody>
      </p:sp>
    </p:spTree>
    <p:extLst>
      <p:ext uri="{BB962C8B-B14F-4D97-AF65-F5344CB8AC3E}">
        <p14:creationId xmlns:p14="http://schemas.microsoft.com/office/powerpoint/2010/main" val="374145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8A82B-759B-4739-BCB8-AB28DDB936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95C265-77B4-4253-8841-E19C6C9A3F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6AF362-8AD8-41D9-80E4-20862FA66C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32D5E2-C1A3-4D1C-BAB1-A2F79FD93C52}"/>
              </a:ext>
            </a:extLst>
          </p:cNvPr>
          <p:cNvSpPr>
            <a:spLocks noGrp="1"/>
          </p:cNvSpPr>
          <p:nvPr>
            <p:ph type="dt" sz="half" idx="10"/>
          </p:nvPr>
        </p:nvSpPr>
        <p:spPr/>
        <p:txBody>
          <a:bodyPr/>
          <a:lstStyle/>
          <a:p>
            <a:fld id="{075C33AE-5135-41D8-9655-2358EDB7DFAA}" type="datetimeFigureOut">
              <a:rPr lang="en-US" smtClean="0"/>
              <a:t>1/14/2021</a:t>
            </a:fld>
            <a:endParaRPr lang="en-US"/>
          </a:p>
        </p:txBody>
      </p:sp>
      <p:sp>
        <p:nvSpPr>
          <p:cNvPr id="6" name="Footer Placeholder 5">
            <a:extLst>
              <a:ext uri="{FF2B5EF4-FFF2-40B4-BE49-F238E27FC236}">
                <a16:creationId xmlns:a16="http://schemas.microsoft.com/office/drawing/2014/main" id="{25A1B6EC-EA69-4D49-ADF0-504F8CAC3B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F9019-061E-4EAB-80BA-5B636FD6D04D}"/>
              </a:ext>
            </a:extLst>
          </p:cNvPr>
          <p:cNvSpPr>
            <a:spLocks noGrp="1"/>
          </p:cNvSpPr>
          <p:nvPr>
            <p:ph type="sldNum" sz="quarter" idx="12"/>
          </p:nvPr>
        </p:nvSpPr>
        <p:spPr/>
        <p:txBody>
          <a:bodyPr/>
          <a:lstStyle/>
          <a:p>
            <a:fld id="{15E1FFDE-4A2A-4912-BC00-33BD213E8A1E}" type="slidenum">
              <a:rPr lang="en-US" smtClean="0"/>
              <a:t>‹#›</a:t>
            </a:fld>
            <a:endParaRPr lang="en-US"/>
          </a:p>
        </p:txBody>
      </p:sp>
    </p:spTree>
    <p:extLst>
      <p:ext uri="{BB962C8B-B14F-4D97-AF65-F5344CB8AC3E}">
        <p14:creationId xmlns:p14="http://schemas.microsoft.com/office/powerpoint/2010/main" val="1269650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78E8F-5CD5-4EFF-80A5-A5D6210336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E44B0A-E2C9-46EE-BF8C-F23A19E757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09E62D-7FEF-4F4B-ADAA-75A11D2789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43D052-FCA0-43F8-A2BB-81E47C3177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909B08-E95D-4F04-ADA7-22A4134568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85CFA8-7A69-4BDF-93A3-0EF075F1B66A}"/>
              </a:ext>
            </a:extLst>
          </p:cNvPr>
          <p:cNvSpPr>
            <a:spLocks noGrp="1"/>
          </p:cNvSpPr>
          <p:nvPr>
            <p:ph type="dt" sz="half" idx="10"/>
          </p:nvPr>
        </p:nvSpPr>
        <p:spPr/>
        <p:txBody>
          <a:bodyPr/>
          <a:lstStyle/>
          <a:p>
            <a:fld id="{075C33AE-5135-41D8-9655-2358EDB7DFAA}" type="datetimeFigureOut">
              <a:rPr lang="en-US" smtClean="0"/>
              <a:t>1/14/2021</a:t>
            </a:fld>
            <a:endParaRPr lang="en-US"/>
          </a:p>
        </p:txBody>
      </p:sp>
      <p:sp>
        <p:nvSpPr>
          <p:cNvPr id="8" name="Footer Placeholder 7">
            <a:extLst>
              <a:ext uri="{FF2B5EF4-FFF2-40B4-BE49-F238E27FC236}">
                <a16:creationId xmlns:a16="http://schemas.microsoft.com/office/drawing/2014/main" id="{C5FCBFD8-4101-4CA1-AC0E-D2AA8269191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D55075-9CC2-4874-8C2D-B27E6F310A4E}"/>
              </a:ext>
            </a:extLst>
          </p:cNvPr>
          <p:cNvSpPr>
            <a:spLocks noGrp="1"/>
          </p:cNvSpPr>
          <p:nvPr>
            <p:ph type="sldNum" sz="quarter" idx="12"/>
          </p:nvPr>
        </p:nvSpPr>
        <p:spPr/>
        <p:txBody>
          <a:bodyPr/>
          <a:lstStyle/>
          <a:p>
            <a:fld id="{15E1FFDE-4A2A-4912-BC00-33BD213E8A1E}" type="slidenum">
              <a:rPr lang="en-US" smtClean="0"/>
              <a:t>‹#›</a:t>
            </a:fld>
            <a:endParaRPr lang="en-US"/>
          </a:p>
        </p:txBody>
      </p:sp>
    </p:spTree>
    <p:extLst>
      <p:ext uri="{BB962C8B-B14F-4D97-AF65-F5344CB8AC3E}">
        <p14:creationId xmlns:p14="http://schemas.microsoft.com/office/powerpoint/2010/main" val="3158197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8C471-78D0-4FD7-94FE-4DB1E1D222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AC93A5-09CF-4DD2-8A21-248F99F8B253}"/>
              </a:ext>
            </a:extLst>
          </p:cNvPr>
          <p:cNvSpPr>
            <a:spLocks noGrp="1"/>
          </p:cNvSpPr>
          <p:nvPr>
            <p:ph type="dt" sz="half" idx="10"/>
          </p:nvPr>
        </p:nvSpPr>
        <p:spPr/>
        <p:txBody>
          <a:bodyPr/>
          <a:lstStyle/>
          <a:p>
            <a:fld id="{075C33AE-5135-41D8-9655-2358EDB7DFAA}" type="datetimeFigureOut">
              <a:rPr lang="en-US" smtClean="0"/>
              <a:t>1/14/2021</a:t>
            </a:fld>
            <a:endParaRPr lang="en-US"/>
          </a:p>
        </p:txBody>
      </p:sp>
      <p:sp>
        <p:nvSpPr>
          <p:cNvPr id="4" name="Footer Placeholder 3">
            <a:extLst>
              <a:ext uri="{FF2B5EF4-FFF2-40B4-BE49-F238E27FC236}">
                <a16:creationId xmlns:a16="http://schemas.microsoft.com/office/drawing/2014/main" id="{D5DC4BCB-0C21-4124-A8C6-4FA95CB048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C444D5-A61C-4EB2-8809-CB6308A61210}"/>
              </a:ext>
            </a:extLst>
          </p:cNvPr>
          <p:cNvSpPr>
            <a:spLocks noGrp="1"/>
          </p:cNvSpPr>
          <p:nvPr>
            <p:ph type="sldNum" sz="quarter" idx="12"/>
          </p:nvPr>
        </p:nvSpPr>
        <p:spPr/>
        <p:txBody>
          <a:bodyPr/>
          <a:lstStyle/>
          <a:p>
            <a:fld id="{15E1FFDE-4A2A-4912-BC00-33BD213E8A1E}" type="slidenum">
              <a:rPr lang="en-US" smtClean="0"/>
              <a:t>‹#›</a:t>
            </a:fld>
            <a:endParaRPr lang="en-US"/>
          </a:p>
        </p:txBody>
      </p:sp>
    </p:spTree>
    <p:extLst>
      <p:ext uri="{BB962C8B-B14F-4D97-AF65-F5344CB8AC3E}">
        <p14:creationId xmlns:p14="http://schemas.microsoft.com/office/powerpoint/2010/main" val="561892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EAA59B-E7BB-4CE6-A01A-17DD22514D63}"/>
              </a:ext>
            </a:extLst>
          </p:cNvPr>
          <p:cNvSpPr>
            <a:spLocks noGrp="1"/>
          </p:cNvSpPr>
          <p:nvPr>
            <p:ph type="dt" sz="half" idx="10"/>
          </p:nvPr>
        </p:nvSpPr>
        <p:spPr/>
        <p:txBody>
          <a:bodyPr/>
          <a:lstStyle/>
          <a:p>
            <a:fld id="{075C33AE-5135-41D8-9655-2358EDB7DFAA}" type="datetimeFigureOut">
              <a:rPr lang="en-US" smtClean="0"/>
              <a:t>1/14/2021</a:t>
            </a:fld>
            <a:endParaRPr lang="en-US"/>
          </a:p>
        </p:txBody>
      </p:sp>
      <p:sp>
        <p:nvSpPr>
          <p:cNvPr id="3" name="Footer Placeholder 2">
            <a:extLst>
              <a:ext uri="{FF2B5EF4-FFF2-40B4-BE49-F238E27FC236}">
                <a16:creationId xmlns:a16="http://schemas.microsoft.com/office/drawing/2014/main" id="{9FD588EC-EC58-4567-A6C2-B33BF8E73B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5EE3DF-48DE-4A69-86CA-D7EE664B82C8}"/>
              </a:ext>
            </a:extLst>
          </p:cNvPr>
          <p:cNvSpPr>
            <a:spLocks noGrp="1"/>
          </p:cNvSpPr>
          <p:nvPr>
            <p:ph type="sldNum" sz="quarter" idx="12"/>
          </p:nvPr>
        </p:nvSpPr>
        <p:spPr/>
        <p:txBody>
          <a:bodyPr/>
          <a:lstStyle/>
          <a:p>
            <a:fld id="{15E1FFDE-4A2A-4912-BC00-33BD213E8A1E}" type="slidenum">
              <a:rPr lang="en-US" smtClean="0"/>
              <a:t>‹#›</a:t>
            </a:fld>
            <a:endParaRPr lang="en-US"/>
          </a:p>
        </p:txBody>
      </p:sp>
    </p:spTree>
    <p:extLst>
      <p:ext uri="{BB962C8B-B14F-4D97-AF65-F5344CB8AC3E}">
        <p14:creationId xmlns:p14="http://schemas.microsoft.com/office/powerpoint/2010/main" val="400524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3B479-DAED-4854-B446-035BE0FD16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E94EC8-E823-445B-8678-54B7552A4D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B46887-1F68-41B5-A808-518F3D4BE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40AC81-4A21-4DCB-839D-51E2EC5161C8}"/>
              </a:ext>
            </a:extLst>
          </p:cNvPr>
          <p:cNvSpPr>
            <a:spLocks noGrp="1"/>
          </p:cNvSpPr>
          <p:nvPr>
            <p:ph type="dt" sz="half" idx="10"/>
          </p:nvPr>
        </p:nvSpPr>
        <p:spPr/>
        <p:txBody>
          <a:bodyPr/>
          <a:lstStyle/>
          <a:p>
            <a:fld id="{075C33AE-5135-41D8-9655-2358EDB7DFAA}" type="datetimeFigureOut">
              <a:rPr lang="en-US" smtClean="0"/>
              <a:t>1/14/2021</a:t>
            </a:fld>
            <a:endParaRPr lang="en-US"/>
          </a:p>
        </p:txBody>
      </p:sp>
      <p:sp>
        <p:nvSpPr>
          <p:cNvPr id="6" name="Footer Placeholder 5">
            <a:extLst>
              <a:ext uri="{FF2B5EF4-FFF2-40B4-BE49-F238E27FC236}">
                <a16:creationId xmlns:a16="http://schemas.microsoft.com/office/drawing/2014/main" id="{88E533EB-2B9B-4DA3-A8E8-9ED2CC82CC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7D1A5F-200C-41D1-B458-1D4E758D3C81}"/>
              </a:ext>
            </a:extLst>
          </p:cNvPr>
          <p:cNvSpPr>
            <a:spLocks noGrp="1"/>
          </p:cNvSpPr>
          <p:nvPr>
            <p:ph type="sldNum" sz="quarter" idx="12"/>
          </p:nvPr>
        </p:nvSpPr>
        <p:spPr/>
        <p:txBody>
          <a:bodyPr/>
          <a:lstStyle/>
          <a:p>
            <a:fld id="{15E1FFDE-4A2A-4912-BC00-33BD213E8A1E}" type="slidenum">
              <a:rPr lang="en-US" smtClean="0"/>
              <a:t>‹#›</a:t>
            </a:fld>
            <a:endParaRPr lang="en-US"/>
          </a:p>
        </p:txBody>
      </p:sp>
    </p:spTree>
    <p:extLst>
      <p:ext uri="{BB962C8B-B14F-4D97-AF65-F5344CB8AC3E}">
        <p14:creationId xmlns:p14="http://schemas.microsoft.com/office/powerpoint/2010/main" val="2391217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911EC-B27A-4D1E-9FEE-408ECAA936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32E6B5-BFE4-415E-BDCF-6F79076ED7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FC01BC-0D29-4ED9-A2D8-CEE843805B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E5CC7D-1867-422C-9067-DD02E9F57EC6}"/>
              </a:ext>
            </a:extLst>
          </p:cNvPr>
          <p:cNvSpPr>
            <a:spLocks noGrp="1"/>
          </p:cNvSpPr>
          <p:nvPr>
            <p:ph type="dt" sz="half" idx="10"/>
          </p:nvPr>
        </p:nvSpPr>
        <p:spPr/>
        <p:txBody>
          <a:bodyPr/>
          <a:lstStyle/>
          <a:p>
            <a:fld id="{075C33AE-5135-41D8-9655-2358EDB7DFAA}" type="datetimeFigureOut">
              <a:rPr lang="en-US" smtClean="0"/>
              <a:t>1/14/2021</a:t>
            </a:fld>
            <a:endParaRPr lang="en-US"/>
          </a:p>
        </p:txBody>
      </p:sp>
      <p:sp>
        <p:nvSpPr>
          <p:cNvPr id="6" name="Footer Placeholder 5">
            <a:extLst>
              <a:ext uri="{FF2B5EF4-FFF2-40B4-BE49-F238E27FC236}">
                <a16:creationId xmlns:a16="http://schemas.microsoft.com/office/drawing/2014/main" id="{7E48CCEE-053F-4848-9205-DD7F59EAE6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038172-6849-4870-8C6A-142436368C78}"/>
              </a:ext>
            </a:extLst>
          </p:cNvPr>
          <p:cNvSpPr>
            <a:spLocks noGrp="1"/>
          </p:cNvSpPr>
          <p:nvPr>
            <p:ph type="sldNum" sz="quarter" idx="12"/>
          </p:nvPr>
        </p:nvSpPr>
        <p:spPr/>
        <p:txBody>
          <a:bodyPr/>
          <a:lstStyle/>
          <a:p>
            <a:fld id="{15E1FFDE-4A2A-4912-BC00-33BD213E8A1E}" type="slidenum">
              <a:rPr lang="en-US" smtClean="0"/>
              <a:t>‹#›</a:t>
            </a:fld>
            <a:endParaRPr lang="en-US"/>
          </a:p>
        </p:txBody>
      </p:sp>
    </p:spTree>
    <p:extLst>
      <p:ext uri="{BB962C8B-B14F-4D97-AF65-F5344CB8AC3E}">
        <p14:creationId xmlns:p14="http://schemas.microsoft.com/office/powerpoint/2010/main" val="2729057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430F1D-9F18-4897-B428-3C78DB98A9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114AAE-1055-47DB-A04E-DE4251FC7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8782B1-A2C8-4B34-B080-7904E8D9F8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C33AE-5135-41D8-9655-2358EDB7DFAA}" type="datetimeFigureOut">
              <a:rPr lang="en-US" smtClean="0"/>
              <a:t>1/14/2021</a:t>
            </a:fld>
            <a:endParaRPr lang="en-US"/>
          </a:p>
        </p:txBody>
      </p:sp>
      <p:sp>
        <p:nvSpPr>
          <p:cNvPr id="5" name="Footer Placeholder 4">
            <a:extLst>
              <a:ext uri="{FF2B5EF4-FFF2-40B4-BE49-F238E27FC236}">
                <a16:creationId xmlns:a16="http://schemas.microsoft.com/office/drawing/2014/main" id="{63B6A7AC-72C2-4C90-B2D6-FFB0E7CB9B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9E07AA-A180-4ADB-A6AB-B1E53C7099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E1FFDE-4A2A-4912-BC00-33BD213E8A1E}" type="slidenum">
              <a:rPr lang="en-US" smtClean="0"/>
              <a:t>‹#›</a:t>
            </a:fld>
            <a:endParaRPr lang="en-US"/>
          </a:p>
        </p:txBody>
      </p:sp>
    </p:spTree>
    <p:extLst>
      <p:ext uri="{BB962C8B-B14F-4D97-AF65-F5344CB8AC3E}">
        <p14:creationId xmlns:p14="http://schemas.microsoft.com/office/powerpoint/2010/main" val="3655635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6B3A4E2-7AC9-4CCA-8673-57490B8A975C}"/>
              </a:ext>
            </a:extLst>
          </p:cNvPr>
          <p:cNvSpPr>
            <a:spLocks noGrp="1"/>
          </p:cNvSpPr>
          <p:nvPr>
            <p:ph type="ctrTitle" idx="4294967295"/>
          </p:nvPr>
        </p:nvSpPr>
        <p:spPr>
          <a:xfrm>
            <a:off x="2555631" y="1441938"/>
            <a:ext cx="7080738" cy="3974124"/>
          </a:xfrm>
        </p:spPr>
        <p:txBody>
          <a:bodyPr vert="horz" lIns="91440" tIns="45720" rIns="91440" bIns="45720" rtlCol="0" anchor="ctr">
            <a:normAutofit/>
          </a:bodyPr>
          <a:lstStyle/>
          <a:p>
            <a:pPr algn="ctr"/>
            <a:r>
              <a:rPr lang="en-US" sz="8800" dirty="0">
                <a:solidFill>
                  <a:schemeClr val="bg1">
                    <a:lumMod val="95000"/>
                    <a:lumOff val="5000"/>
                  </a:schemeClr>
                </a:solidFill>
              </a:rPr>
              <a:t>Let’s Be Clear</a:t>
            </a:r>
          </a:p>
        </p:txBody>
      </p:sp>
    </p:spTree>
    <p:extLst>
      <p:ext uri="{BB962C8B-B14F-4D97-AF65-F5344CB8AC3E}">
        <p14:creationId xmlns:p14="http://schemas.microsoft.com/office/powerpoint/2010/main" val="186756724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F232F1-7828-4424-9FC0-B2E55D526BAE}"/>
              </a:ext>
            </a:extLst>
          </p:cNvPr>
          <p:cNvSpPr txBox="1"/>
          <p:nvPr/>
        </p:nvSpPr>
        <p:spPr>
          <a:xfrm>
            <a:off x="242596" y="289249"/>
            <a:ext cx="11653935" cy="2308324"/>
          </a:xfrm>
          <a:prstGeom prst="rect">
            <a:avLst/>
          </a:prstGeom>
          <a:noFill/>
        </p:spPr>
        <p:txBody>
          <a:bodyPr wrap="square" rtlCol="0">
            <a:spAutoFit/>
          </a:bodyPr>
          <a:lstStyle/>
          <a:p>
            <a:pPr marL="0" marR="0">
              <a:spcBef>
                <a:spcPts val="0"/>
              </a:spcBef>
              <a:spcAft>
                <a:spcPts val="0"/>
              </a:spcAft>
            </a:pPr>
            <a:r>
              <a:rPr lang="en-US" sz="36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8</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But you will receive power when the Holy Spirit has come upon you, and you will be my witnesses in Jerusalem and in all Judea and Samaria, and to the end of the earth.” </a:t>
            </a:r>
          </a:p>
          <a:p>
            <a:pPr algn="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Acts 1:8 (ESV)</a:t>
            </a:r>
          </a:p>
        </p:txBody>
      </p:sp>
    </p:spTree>
    <p:extLst>
      <p:ext uri="{BB962C8B-B14F-4D97-AF65-F5344CB8AC3E}">
        <p14:creationId xmlns:p14="http://schemas.microsoft.com/office/powerpoint/2010/main" val="3047280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F232F1-7828-4424-9FC0-B2E55D526BAE}"/>
              </a:ext>
            </a:extLst>
          </p:cNvPr>
          <p:cNvSpPr txBox="1"/>
          <p:nvPr/>
        </p:nvSpPr>
        <p:spPr>
          <a:xfrm>
            <a:off x="242596" y="289249"/>
            <a:ext cx="11653935" cy="5078313"/>
          </a:xfrm>
          <a:prstGeom prst="rect">
            <a:avLst/>
          </a:prstGeom>
          <a:noFill/>
        </p:spPr>
        <p:txBody>
          <a:bodyPr wrap="square" rtlCol="0">
            <a:spAutoFit/>
          </a:bodyPr>
          <a:lstStyle/>
          <a:p>
            <a:pPr marL="0" marR="0" algn="ctr">
              <a:spcBef>
                <a:spcPts val="0"/>
              </a:spcBef>
              <a:spcAft>
                <a:spcPts val="0"/>
              </a:spcAft>
            </a:pPr>
            <a:endPar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b="1"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Vision</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lgn="ctr">
              <a:spcBef>
                <a:spcPts val="0"/>
              </a:spcBef>
              <a:spcAft>
                <a:spcPts val="0"/>
              </a:spcAft>
            </a:pP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 be disciples who make disciples</a:t>
            </a:r>
          </a:p>
          <a:p>
            <a:pPr marL="0" marR="0">
              <a:spcBef>
                <a:spcPts val="0"/>
              </a:spcBef>
              <a:spcAft>
                <a:spcPts val="0"/>
              </a:spcAft>
            </a:pP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endPar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b="1"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Mission</a:t>
            </a:r>
          </a:p>
          <a:p>
            <a:pPr marL="0" marR="0" algn="ctr">
              <a:spcBef>
                <a:spcPts val="0"/>
              </a:spcBef>
              <a:spcAft>
                <a:spcPts val="0"/>
              </a:spcAft>
            </a:pP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Love, Connect and Serve on the Journey with Christ</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4558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F232F1-7828-4424-9FC0-B2E55D526BAE}"/>
              </a:ext>
            </a:extLst>
          </p:cNvPr>
          <p:cNvSpPr txBox="1"/>
          <p:nvPr/>
        </p:nvSpPr>
        <p:spPr>
          <a:xfrm>
            <a:off x="242596" y="289249"/>
            <a:ext cx="11653935" cy="5386090"/>
          </a:xfrm>
          <a:prstGeom prst="rect">
            <a:avLst/>
          </a:prstGeom>
          <a:noFill/>
        </p:spPr>
        <p:txBody>
          <a:bodyPr wrap="square" rtlCol="0">
            <a:spAutoFit/>
          </a:bodyPr>
          <a:lstStyle/>
          <a:p>
            <a:pPr marL="0" marR="0" algn="ctr">
              <a:spcBef>
                <a:spcPts val="0"/>
              </a:spcBef>
              <a:spcAft>
                <a:spcPts val="0"/>
              </a:spcAft>
            </a:pPr>
            <a:r>
              <a:rPr lang="en-US" sz="3600"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Core Values</a:t>
            </a:r>
          </a:p>
          <a:p>
            <a:pPr marL="0" marR="0">
              <a:spcBef>
                <a:spcPts val="0"/>
              </a:spcBef>
              <a:spcAft>
                <a:spcPts val="0"/>
              </a:spcAft>
            </a:pP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Jesus</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 value the Word of God as the ultimate source of truth as it testifies of the Living Word, who is Jesus Christ.</a:t>
            </a:r>
          </a:p>
          <a:p>
            <a:pPr marL="0" marR="0">
              <a:spcBef>
                <a:spcPts val="0"/>
              </a:spcBef>
              <a:spcAft>
                <a:spcPts val="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Transformation</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 value obedient surrender to the Holy Spirit in our daily lives as we grow to be more like Jesus. </a:t>
            </a:r>
          </a:p>
          <a:p>
            <a:pPr marL="0" marR="0">
              <a:spcBef>
                <a:spcPts val="0"/>
              </a:spcBef>
              <a:spcAft>
                <a:spcPts val="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Prayer</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 value prayer as a priority throughout all ministry and leadership endeavors.</a:t>
            </a:r>
          </a:p>
        </p:txBody>
      </p:sp>
    </p:spTree>
    <p:extLst>
      <p:ext uri="{BB962C8B-B14F-4D97-AF65-F5344CB8AC3E}">
        <p14:creationId xmlns:p14="http://schemas.microsoft.com/office/powerpoint/2010/main" val="3737536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F232F1-7828-4424-9FC0-B2E55D526BAE}"/>
              </a:ext>
            </a:extLst>
          </p:cNvPr>
          <p:cNvSpPr txBox="1"/>
          <p:nvPr/>
        </p:nvSpPr>
        <p:spPr>
          <a:xfrm>
            <a:off x="242596" y="289249"/>
            <a:ext cx="11653935" cy="6247864"/>
          </a:xfrm>
          <a:prstGeom prst="rect">
            <a:avLst/>
          </a:prstGeom>
          <a:noFill/>
        </p:spPr>
        <p:txBody>
          <a:bodyPr wrap="square" rtlCol="0">
            <a:spAutoFit/>
          </a:bodyPr>
          <a:lstStyle/>
          <a:p>
            <a:pPr marL="0" marR="0" algn="ctr">
              <a:spcBef>
                <a:spcPts val="0"/>
              </a:spcBef>
              <a:spcAft>
                <a:spcPts val="0"/>
              </a:spcAft>
            </a:pPr>
            <a:r>
              <a:rPr lang="en-US" sz="3600"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Core Values</a:t>
            </a:r>
          </a:p>
          <a:p>
            <a:pPr marL="0" marR="0">
              <a:spcBef>
                <a:spcPts val="0"/>
              </a:spcBef>
              <a:spcAft>
                <a:spcPts val="0"/>
              </a:spcAft>
            </a:pP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Community </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 value </a:t>
            </a:r>
            <a:r>
              <a:rPr lang="en-US" sz="2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disciplemaking</a:t>
            </a: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through intentional relationships.</a:t>
            </a:r>
          </a:p>
          <a:p>
            <a:pPr marL="0" marR="0">
              <a:spcBef>
                <a:spcPts val="0"/>
              </a:spcBef>
              <a:spcAft>
                <a:spcPts val="0"/>
              </a:spcAft>
            </a:pP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Family</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 value partnering with and equipping families as church and home blend together to influence the next generation toward authentic faith.</a:t>
            </a:r>
          </a:p>
          <a:p>
            <a:pPr marL="0" marR="0">
              <a:spcBef>
                <a:spcPts val="0"/>
              </a:spcBef>
              <a:spcAft>
                <a:spcPts val="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Gifting</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 value empowering people to fulfill their God given purpose in this world.</a:t>
            </a:r>
          </a:p>
          <a:p>
            <a:pPr marL="0" marR="0">
              <a:spcBef>
                <a:spcPts val="0"/>
              </a:spcBef>
              <a:spcAft>
                <a:spcPts val="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8679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F232F1-7828-4424-9FC0-B2E55D526BAE}"/>
              </a:ext>
            </a:extLst>
          </p:cNvPr>
          <p:cNvSpPr txBox="1"/>
          <p:nvPr/>
        </p:nvSpPr>
        <p:spPr>
          <a:xfrm>
            <a:off x="242596" y="289249"/>
            <a:ext cx="11653935" cy="5386090"/>
          </a:xfrm>
          <a:prstGeom prst="rect">
            <a:avLst/>
          </a:prstGeom>
          <a:noFill/>
        </p:spPr>
        <p:txBody>
          <a:bodyPr wrap="square" rtlCol="0">
            <a:spAutoFit/>
          </a:bodyPr>
          <a:lstStyle/>
          <a:p>
            <a:pPr marL="0" marR="0" algn="ctr">
              <a:spcBef>
                <a:spcPts val="0"/>
              </a:spcBef>
              <a:spcAft>
                <a:spcPts val="0"/>
              </a:spcAft>
            </a:pPr>
            <a:r>
              <a:rPr lang="en-US" sz="3600"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Core Values</a:t>
            </a:r>
          </a:p>
          <a:p>
            <a:pPr marL="0" marR="0">
              <a:spcBef>
                <a:spcPts val="0"/>
              </a:spcBef>
              <a:spcAft>
                <a:spcPts val="0"/>
              </a:spcAft>
            </a:pP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Going</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 value speaking and living out the gospel through engaging with local, regional and global communities.  </a:t>
            </a:r>
          </a:p>
          <a:p>
            <a:pPr marL="0" marR="0">
              <a:spcBef>
                <a:spcPts val="0"/>
              </a:spcBef>
              <a:spcAft>
                <a:spcPts val="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Simplicity</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 value doing a few things well rather than many things with mediocrity.</a:t>
            </a:r>
          </a:p>
          <a:p>
            <a:pPr marL="0" marR="0">
              <a:spcBef>
                <a:spcPts val="0"/>
              </a:spcBef>
              <a:spcAft>
                <a:spcPts val="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Stewardship</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 value using our God-given resources wisely.  </a:t>
            </a:r>
          </a:p>
          <a:p>
            <a:pPr marL="0" marR="0">
              <a:spcBef>
                <a:spcPts val="0"/>
              </a:spcBef>
              <a:spcAft>
                <a:spcPts val="0"/>
              </a:spcAft>
            </a:pP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34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F232F1-7828-4424-9FC0-B2E55D526BAE}"/>
              </a:ext>
            </a:extLst>
          </p:cNvPr>
          <p:cNvSpPr txBox="1"/>
          <p:nvPr/>
        </p:nvSpPr>
        <p:spPr>
          <a:xfrm>
            <a:off x="242596" y="289249"/>
            <a:ext cx="11653935" cy="6463308"/>
          </a:xfrm>
          <a:prstGeom prst="rect">
            <a:avLst/>
          </a:prstGeom>
          <a:noFill/>
        </p:spPr>
        <p:txBody>
          <a:bodyPr wrap="square" rtlCol="0">
            <a:spAutoFit/>
          </a:bodyPr>
          <a:lstStyle/>
          <a:p>
            <a:r>
              <a:rPr lang="en-US" sz="36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12</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For we do not wrestle against flesh and blood, but against the rulers, against the authorities, against the cosmic powers over this present darkness, against the spiritual forces of evil in the heavenly places. </a:t>
            </a:r>
          </a:p>
          <a:p>
            <a:pPr algn="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Ephesians 6:12 (ESV) </a:t>
            </a:r>
          </a:p>
          <a:p>
            <a:pPr marL="0" marR="0">
              <a:spcBef>
                <a:spcPts val="0"/>
              </a:spcBef>
              <a:spcAft>
                <a:spcPts val="0"/>
              </a:spcAft>
            </a:pPr>
            <a:endPar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 sober-minded; be watchful. Your adversary the devil prowls around like a roaring lion, seeking someone to devour. </a:t>
            </a:r>
          </a:p>
          <a:p>
            <a:pPr algn="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Peter 5:8 (ESV) </a:t>
            </a:r>
          </a:p>
          <a:p>
            <a:pPr marL="0" marR="0">
              <a:spcBef>
                <a:spcPts val="0"/>
              </a:spcBef>
              <a:spcAft>
                <a:spcPts val="0"/>
              </a:spcAft>
            </a:pPr>
            <a:endPar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39933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F232F1-7828-4424-9FC0-B2E55D526BAE}"/>
              </a:ext>
            </a:extLst>
          </p:cNvPr>
          <p:cNvSpPr txBox="1"/>
          <p:nvPr/>
        </p:nvSpPr>
        <p:spPr>
          <a:xfrm>
            <a:off x="242596" y="289249"/>
            <a:ext cx="11653935" cy="1754326"/>
          </a:xfrm>
          <a:prstGeom prst="rect">
            <a:avLst/>
          </a:prstGeom>
          <a:noFill/>
        </p:spPr>
        <p:txBody>
          <a:bodyPr wrap="square" rtlCol="0">
            <a:spAutoFit/>
          </a:bodyPr>
          <a:lstStyle/>
          <a:p>
            <a:r>
              <a:rPr lang="en-US" sz="36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31</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So, whether you eat or drink, or whatever you do, do all to the glory of God. </a:t>
            </a:r>
          </a:p>
          <a:p>
            <a:pPr algn="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Corinthians 10:31 (ESV) </a:t>
            </a:r>
          </a:p>
        </p:txBody>
      </p:sp>
    </p:spTree>
    <p:extLst>
      <p:ext uri="{BB962C8B-B14F-4D97-AF65-F5344CB8AC3E}">
        <p14:creationId xmlns:p14="http://schemas.microsoft.com/office/powerpoint/2010/main" val="2300908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F232F1-7828-4424-9FC0-B2E55D526BAE}"/>
              </a:ext>
            </a:extLst>
          </p:cNvPr>
          <p:cNvSpPr txBox="1"/>
          <p:nvPr/>
        </p:nvSpPr>
        <p:spPr>
          <a:xfrm>
            <a:off x="242596" y="289249"/>
            <a:ext cx="11653935" cy="5693866"/>
          </a:xfrm>
          <a:prstGeom prst="rect">
            <a:avLst/>
          </a:prstGeom>
          <a:noFill/>
        </p:spPr>
        <p:txBody>
          <a:bodyPr wrap="square" rtlCol="0">
            <a:spAutoFit/>
          </a:bodyPr>
          <a:lstStyle/>
          <a:p>
            <a:r>
              <a:rPr lang="en-US" sz="36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31</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So, whether you eat or drink, or whatever you do, do all to the glory of God. </a:t>
            </a:r>
          </a:p>
          <a:p>
            <a:pPr algn="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Corinthians 10:31 (ESV)</a:t>
            </a:r>
          </a:p>
          <a:p>
            <a:pPr algn="r"/>
            <a:endPar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r"/>
            <a:endPar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r"/>
            <a:endPar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r"/>
            <a:endPar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r"/>
            <a:endPar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ctr"/>
            <a:r>
              <a:rPr lang="en-US" sz="4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Focus #1 – Your life is all about God</a:t>
            </a:r>
          </a:p>
          <a:p>
            <a:pPr algn="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889461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F232F1-7828-4424-9FC0-B2E55D526BAE}"/>
              </a:ext>
            </a:extLst>
          </p:cNvPr>
          <p:cNvSpPr txBox="1"/>
          <p:nvPr/>
        </p:nvSpPr>
        <p:spPr>
          <a:xfrm>
            <a:off x="242596" y="289249"/>
            <a:ext cx="11653935" cy="5909310"/>
          </a:xfrm>
          <a:prstGeom prst="rect">
            <a:avLst/>
          </a:prstGeom>
          <a:noFill/>
        </p:spPr>
        <p:txBody>
          <a:bodyPr wrap="square" rtlCol="0">
            <a:spAutoFit/>
          </a:bodyPr>
          <a:lstStyle/>
          <a:p>
            <a:r>
              <a:rPr lang="en-US" sz="36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33</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…just as I try to please everyone in everything I do, not seeking my own advantage, but that of many, that they may </a:t>
            </a:r>
            <a:r>
              <a:rPr lang="en-US" sz="36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be saved</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algn="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Corinthians 10:33 (ESV) </a:t>
            </a:r>
          </a:p>
          <a:p>
            <a:pPr marL="0" marR="0">
              <a:spcBef>
                <a:spcPts val="0"/>
              </a:spcBef>
              <a:spcAft>
                <a:spcPts val="0"/>
              </a:spcAft>
            </a:pPr>
            <a:endPar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 have become all things to all people, that by all means I might </a:t>
            </a:r>
            <a:r>
              <a:rPr lang="en-US" sz="36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save some</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36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23</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 do it all for the sake of the gospel, that I may share with them in its blessings. </a:t>
            </a:r>
          </a:p>
          <a:p>
            <a:pPr algn="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1 Corinthians 9:22–23 (ESV) </a:t>
            </a:r>
          </a:p>
          <a:p>
            <a:endParaRPr lang="en-US" dirty="0"/>
          </a:p>
        </p:txBody>
      </p:sp>
    </p:spTree>
    <p:extLst>
      <p:ext uri="{BB962C8B-B14F-4D97-AF65-F5344CB8AC3E}">
        <p14:creationId xmlns:p14="http://schemas.microsoft.com/office/powerpoint/2010/main" val="3731221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F232F1-7828-4424-9FC0-B2E55D526BAE}"/>
              </a:ext>
            </a:extLst>
          </p:cNvPr>
          <p:cNvSpPr txBox="1"/>
          <p:nvPr/>
        </p:nvSpPr>
        <p:spPr>
          <a:xfrm>
            <a:off x="242596" y="289249"/>
            <a:ext cx="11653935" cy="4062651"/>
          </a:xfrm>
          <a:prstGeom prst="rect">
            <a:avLst/>
          </a:prstGeom>
          <a:noFill/>
        </p:spPr>
        <p:txBody>
          <a:bodyPr wrap="square" rtlCol="0">
            <a:spAutoFit/>
          </a:bodyPr>
          <a:lstStyle/>
          <a:p>
            <a:pPr marL="0" marR="0" algn="ctr">
              <a:spcBef>
                <a:spcPts val="0"/>
              </a:spcBef>
              <a:spcAft>
                <a:spcPts val="0"/>
              </a:spcAft>
            </a:pPr>
            <a:endParaRPr lang="en-US" sz="4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Focus #1 – Your life is all about God</a:t>
            </a:r>
          </a:p>
          <a:p>
            <a:pPr marL="0" marR="0" algn="ctr">
              <a:spcBef>
                <a:spcPts val="0"/>
              </a:spcBef>
              <a:spcAft>
                <a:spcPts val="0"/>
              </a:spcAft>
            </a:pPr>
            <a:endParaRPr lang="en-US" sz="4000"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4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4000"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4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Focus #2 – Your life points people to Jesus</a:t>
            </a:r>
          </a:p>
          <a:p>
            <a:endParaRPr lang="en-US" dirty="0"/>
          </a:p>
        </p:txBody>
      </p:sp>
    </p:spTree>
    <p:extLst>
      <p:ext uri="{BB962C8B-B14F-4D97-AF65-F5344CB8AC3E}">
        <p14:creationId xmlns:p14="http://schemas.microsoft.com/office/powerpoint/2010/main" val="2975578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F232F1-7828-4424-9FC0-B2E55D526BAE}"/>
              </a:ext>
            </a:extLst>
          </p:cNvPr>
          <p:cNvSpPr txBox="1"/>
          <p:nvPr/>
        </p:nvSpPr>
        <p:spPr>
          <a:xfrm>
            <a:off x="242596" y="289249"/>
            <a:ext cx="11653935" cy="1754326"/>
          </a:xfrm>
          <a:prstGeom prst="rect">
            <a:avLst/>
          </a:prstGeom>
          <a:noFill/>
        </p:spPr>
        <p:txBody>
          <a:bodyPr wrap="square" rtlCol="0">
            <a:spAutoFit/>
          </a:bodyPr>
          <a:lstStyle/>
          <a:p>
            <a:r>
              <a:rPr lang="en-US" sz="36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18</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And Jesus came and said to them, “All authority in heaven and on earth has been given to me. </a:t>
            </a:r>
          </a:p>
          <a:p>
            <a:pPr algn="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Matthew 28:18</a:t>
            </a:r>
          </a:p>
        </p:txBody>
      </p:sp>
    </p:spTree>
    <p:extLst>
      <p:ext uri="{BB962C8B-B14F-4D97-AF65-F5344CB8AC3E}">
        <p14:creationId xmlns:p14="http://schemas.microsoft.com/office/powerpoint/2010/main" val="2771079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F232F1-7828-4424-9FC0-B2E55D526BAE}"/>
              </a:ext>
            </a:extLst>
          </p:cNvPr>
          <p:cNvSpPr txBox="1"/>
          <p:nvPr/>
        </p:nvSpPr>
        <p:spPr>
          <a:xfrm>
            <a:off x="242596" y="289249"/>
            <a:ext cx="11653935" cy="4524315"/>
          </a:xfrm>
          <a:prstGeom prst="rect">
            <a:avLst/>
          </a:prstGeom>
          <a:noFill/>
        </p:spPr>
        <p:txBody>
          <a:bodyPr wrap="square" rtlCol="0">
            <a:spAutoFit/>
          </a:bodyPr>
          <a:lstStyle/>
          <a:p>
            <a:r>
              <a:rPr lang="en-US" sz="36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18</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And Jesus came and said to them, “All authority in heaven and on earth has been given to me. </a:t>
            </a:r>
            <a:r>
              <a:rPr lang="en-US" sz="3600" baseline="30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19</a:t>
            </a:r>
            <a:r>
              <a:rPr lang="en-US" sz="36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Go therefore and make disciples of all nations, baptizing them in the name of the Father and of the Son and of the Holy Spirit, </a:t>
            </a:r>
            <a:r>
              <a:rPr lang="en-US" sz="3600" baseline="30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20</a:t>
            </a:r>
            <a:r>
              <a:rPr lang="en-US" sz="36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teaching them to observe all that I have commanded you. And behold, I am with you always, to the end of the age.” </a:t>
            </a:r>
          </a:p>
          <a:p>
            <a:endPar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Matthew 28:18-20</a:t>
            </a:r>
          </a:p>
        </p:txBody>
      </p:sp>
    </p:spTree>
    <p:extLst>
      <p:ext uri="{BB962C8B-B14F-4D97-AF65-F5344CB8AC3E}">
        <p14:creationId xmlns:p14="http://schemas.microsoft.com/office/powerpoint/2010/main" val="4280921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F232F1-7828-4424-9FC0-B2E55D526BAE}"/>
              </a:ext>
            </a:extLst>
          </p:cNvPr>
          <p:cNvSpPr txBox="1"/>
          <p:nvPr/>
        </p:nvSpPr>
        <p:spPr>
          <a:xfrm>
            <a:off x="242596" y="289249"/>
            <a:ext cx="11653935" cy="2215991"/>
          </a:xfrm>
          <a:prstGeom prst="rect">
            <a:avLst/>
          </a:prstGeom>
          <a:noFill/>
        </p:spPr>
        <p:txBody>
          <a:bodyPr wrap="square" rtlCol="0">
            <a:spAutoFit/>
          </a:bodyPr>
          <a:lstStyle/>
          <a:p>
            <a:pPr marL="0" marR="0" algn="ctr">
              <a:spcBef>
                <a:spcPts val="0"/>
              </a:spcBef>
              <a:spcAft>
                <a:spcPts val="0"/>
              </a:spcAft>
            </a:pPr>
            <a:r>
              <a:rPr lang="en-US" sz="3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 Disciple is…</a:t>
            </a:r>
          </a:p>
          <a:p>
            <a:pPr marL="0" marR="0" algn="ctr">
              <a:spcBef>
                <a:spcPts val="0"/>
              </a:spcBef>
              <a:spcAft>
                <a:spcPts val="0"/>
              </a:spcAft>
            </a:pPr>
            <a:endParaRPr lang="en-US" sz="3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 Christ follower who loves others and pursues living like Jesus</a:t>
            </a:r>
          </a:p>
          <a:p>
            <a:endPar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213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594</Words>
  <Application>Microsoft Office PowerPoint</Application>
  <PresentationFormat>Widescreen</PresentationFormat>
  <Paragraphs>80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Let’s Be Clear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Be Clear</dc:title>
  <dc:creator>Scott Yoder</dc:creator>
  <cp:lastModifiedBy>Scott Yoder</cp:lastModifiedBy>
  <cp:revision>5</cp:revision>
  <dcterms:created xsi:type="dcterms:W3CDTF">2021-01-14T17:07:27Z</dcterms:created>
  <dcterms:modified xsi:type="dcterms:W3CDTF">2021-01-14T17:37:04Z</dcterms:modified>
</cp:coreProperties>
</file>