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9" r:id="rId4"/>
    <p:sldId id="261" r:id="rId5"/>
    <p:sldId id="260" r:id="rId6"/>
    <p:sldId id="262" r:id="rId7"/>
    <p:sldId id="263" r:id="rId8"/>
    <p:sldId id="264" r:id="rId9"/>
    <p:sldId id="265" r:id="rId1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2" d="100"/>
          <a:sy n="142" d="100"/>
        </p:scale>
        <p:origin x="-660" y="-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72082-B982-4E6D-B7ED-E9DF5C13832B}" type="datetimeFigureOut">
              <a:rPr lang="en-US" smtClean="0"/>
              <a:t>11/5/2017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CF0E7-B9BC-4DB6-BB9B-B5824BC80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225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72082-B982-4E6D-B7ED-E9DF5C13832B}" type="datetimeFigureOut">
              <a:rPr lang="en-US" smtClean="0"/>
              <a:t>11/5/2017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CF0E7-B9BC-4DB6-BB9B-B5824BC80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940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72082-B982-4E6D-B7ED-E9DF5C13832B}" type="datetimeFigureOut">
              <a:rPr lang="en-US" smtClean="0"/>
              <a:t>11/5/2017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CF0E7-B9BC-4DB6-BB9B-B5824BC80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223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72082-B982-4E6D-B7ED-E9DF5C13832B}" type="datetimeFigureOut">
              <a:rPr lang="en-US" smtClean="0"/>
              <a:t>11/5/2017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CF0E7-B9BC-4DB6-BB9B-B5824BC80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611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72082-B982-4E6D-B7ED-E9DF5C13832B}" type="datetimeFigureOut">
              <a:rPr lang="en-US" smtClean="0"/>
              <a:t>11/5/2017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CF0E7-B9BC-4DB6-BB9B-B5824BC80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221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72082-B982-4E6D-B7ED-E9DF5C13832B}" type="datetimeFigureOut">
              <a:rPr lang="en-US" smtClean="0"/>
              <a:t>11/5/2017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CF0E7-B9BC-4DB6-BB9B-B5824BC80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932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72082-B982-4E6D-B7ED-E9DF5C13832B}" type="datetimeFigureOut">
              <a:rPr lang="en-US" smtClean="0"/>
              <a:t>11/5/2017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CF0E7-B9BC-4DB6-BB9B-B5824BC80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595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72082-B982-4E6D-B7ED-E9DF5C13832B}" type="datetimeFigureOut">
              <a:rPr lang="en-US" smtClean="0"/>
              <a:t>11/5/2017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CF0E7-B9BC-4DB6-BB9B-B5824BC80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570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72082-B982-4E6D-B7ED-E9DF5C13832B}" type="datetimeFigureOut">
              <a:rPr lang="en-US" smtClean="0"/>
              <a:t>11/5/2017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CF0E7-B9BC-4DB6-BB9B-B5824BC80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571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72082-B982-4E6D-B7ED-E9DF5C13832B}" type="datetimeFigureOut">
              <a:rPr lang="en-US" smtClean="0"/>
              <a:t>11/5/2017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CF0E7-B9BC-4DB6-BB9B-B5824BC80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133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72082-B982-4E6D-B7ED-E9DF5C13832B}" type="datetimeFigureOut">
              <a:rPr lang="en-US" smtClean="0"/>
              <a:t>11/5/2017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CF0E7-B9BC-4DB6-BB9B-B5824BC80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440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E72082-B982-4E6D-B7ED-E9DF5C13832B}" type="datetimeFigureOut">
              <a:rPr lang="en-US" smtClean="0"/>
              <a:t>11/5/2017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CF0E7-B9BC-4DB6-BB9B-B5824BC80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891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1066"/>
          <a:stretch/>
        </p:blipFill>
        <p:spPr bwMode="auto">
          <a:xfrm>
            <a:off x="-10390" y="1"/>
            <a:ext cx="915439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7870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750"/>
          <a:stretch/>
        </p:blipFill>
        <p:spPr bwMode="auto">
          <a:xfrm>
            <a:off x="1" y="-3892"/>
            <a:ext cx="9143999" cy="5147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0" y="1428750"/>
            <a:ext cx="670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What do you like best about the Thanksgiving holiday?</a:t>
            </a:r>
            <a:endParaRPr lang="en-US" sz="3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241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750"/>
          <a:stretch/>
        </p:blipFill>
        <p:spPr bwMode="auto">
          <a:xfrm>
            <a:off x="1" y="-3892"/>
            <a:ext cx="9143999" cy="5147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438150"/>
            <a:ext cx="7315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The truth about thankfulness…</a:t>
            </a:r>
          </a:p>
          <a:p>
            <a:endParaRPr lang="en-US" sz="36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We tend to think of people who express thankfulness as a super hero with some sort of special power</a:t>
            </a:r>
            <a:endParaRPr lang="en-US" sz="3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569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750"/>
          <a:stretch/>
        </p:blipFill>
        <p:spPr bwMode="auto">
          <a:xfrm>
            <a:off x="1" y="-3892"/>
            <a:ext cx="9143999" cy="5147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43815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Thankfulness is not a gift…it’s an art!</a:t>
            </a:r>
          </a:p>
        </p:txBody>
      </p:sp>
    </p:spTree>
    <p:extLst>
      <p:ext uri="{BB962C8B-B14F-4D97-AF65-F5344CB8AC3E}">
        <p14:creationId xmlns:p14="http://schemas.microsoft.com/office/powerpoint/2010/main" val="3918531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750"/>
          <a:stretch/>
        </p:blipFill>
        <p:spPr bwMode="auto">
          <a:xfrm>
            <a:off x="1" y="-3892"/>
            <a:ext cx="9143999" cy="5147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438150"/>
            <a:ext cx="7315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The truth about thankfulness…</a:t>
            </a:r>
          </a:p>
          <a:p>
            <a:endParaRPr lang="en-US" sz="36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Most of us think we are more thankful than how others view our </a:t>
            </a:r>
            <a:r>
              <a:rPr lang="en-US" sz="3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thankfulness </a:t>
            </a:r>
            <a:endParaRPr lang="en-US" sz="3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761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750"/>
          <a:stretch/>
        </p:blipFill>
        <p:spPr bwMode="auto">
          <a:xfrm>
            <a:off x="1" y="-3892"/>
            <a:ext cx="9143999" cy="5147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438150"/>
            <a:ext cx="7848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…</a:t>
            </a:r>
            <a:r>
              <a:rPr lang="en-US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give thanks in all circumstances; for this is the will of God in Christ Jesus for you. </a:t>
            </a:r>
            <a:endParaRPr lang="en-US" sz="36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36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r"/>
            <a:r>
              <a:rPr lang="en-US" sz="3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 </a:t>
            </a:r>
            <a:r>
              <a:rPr lang="en-US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Thessalonians 5:18 </a:t>
            </a:r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(ESV) </a:t>
            </a:r>
            <a:endParaRPr lang="en-US" sz="36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3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271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750"/>
          <a:stretch/>
        </p:blipFill>
        <p:spPr bwMode="auto">
          <a:xfrm>
            <a:off x="1" y="-3892"/>
            <a:ext cx="9143999" cy="5147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438150"/>
            <a:ext cx="8077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It’s difficult to find a thankful person who is unhappy but every unhappy person struggles with being unthankful.</a:t>
            </a:r>
          </a:p>
        </p:txBody>
      </p:sp>
    </p:spTree>
    <p:extLst>
      <p:ext uri="{BB962C8B-B14F-4D97-AF65-F5344CB8AC3E}">
        <p14:creationId xmlns:p14="http://schemas.microsoft.com/office/powerpoint/2010/main" val="679214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750"/>
          <a:stretch/>
        </p:blipFill>
        <p:spPr bwMode="auto">
          <a:xfrm>
            <a:off x="1" y="-3892"/>
            <a:ext cx="9143999" cy="5147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438150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Thankfulness </a:t>
            </a:r>
            <a:r>
              <a:rPr lang="en-US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is a significant part of our testimony of Jesus to others</a:t>
            </a:r>
          </a:p>
        </p:txBody>
      </p:sp>
    </p:spTree>
    <p:extLst>
      <p:ext uri="{BB962C8B-B14F-4D97-AF65-F5344CB8AC3E}">
        <p14:creationId xmlns:p14="http://schemas.microsoft.com/office/powerpoint/2010/main" val="6510406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750"/>
          <a:stretch/>
        </p:blipFill>
        <p:spPr bwMode="auto">
          <a:xfrm>
            <a:off x="1" y="-3892"/>
            <a:ext cx="9143999" cy="5147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438150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Write three thank you cards this </a:t>
            </a:r>
            <a:r>
              <a:rPr lang="en-US" sz="3600" smtClean="0">
                <a:solidFill>
                  <a:schemeClr val="bg1"/>
                </a:solidFill>
                <a:latin typeface="Century Gothic" panose="020B0502020202020204" pitchFamily="34" charset="0"/>
              </a:rPr>
              <a:t>week…and deliver them!</a:t>
            </a:r>
            <a:endParaRPr lang="en-US" sz="3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9183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128</Words>
  <Application>Microsoft Office PowerPoint</Application>
  <PresentationFormat>On-screen Show (16:9)</PresentationFormat>
  <Paragraphs>14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Yoder</dc:creator>
  <cp:lastModifiedBy>Worship Computer</cp:lastModifiedBy>
  <cp:revision>4</cp:revision>
  <dcterms:created xsi:type="dcterms:W3CDTF">2017-11-03T10:25:28Z</dcterms:created>
  <dcterms:modified xsi:type="dcterms:W3CDTF">2017-11-05T12:06:58Z</dcterms:modified>
</cp:coreProperties>
</file>