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7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CAE3-9813-7A4C-AC2F-7C0F01226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BFFE3-C12E-FD4C-936D-81CC9E9B9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A12E4-A89F-C743-9F3B-721F7BA0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687D-E60E-0C42-B36E-01E74E05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A745B-3622-C64D-AD1F-E0CA6B7B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8E6C-123E-F345-BAB7-4D75201A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8D7AA-792D-F448-B8CB-C3EEF1916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0FB6B-B53F-0941-B790-FBAC89A9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4598-42BC-A94B-9882-3665743C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70DB0-1F2A-1540-9DB7-DE3AE9BB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8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A8E731-FC7E-D745-9C7C-3B09AB6D1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BC9F4-EF15-EC4F-BF74-9D7914CA0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FA6F8-D0C0-2340-9310-BDF6B8A4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F7D68-C7AB-524E-984E-25579F47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E5CEF-B3D7-8F46-B833-88D70C18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4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155A-6D65-B04D-A208-C6F79411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502D2-D8C9-224B-BFB2-2CC15AE95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A5938-90D2-0343-8DD2-E058DBF8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09752-FBFF-6742-8A2E-AC31F09B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DAB19-EB45-1249-978B-2D578BD1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7A20-872B-1F4A-9BC5-12EA7893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54C29-A29F-4846-8CAB-7938DB064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00377-DF5A-2142-B131-933DCBA3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FBD0-DB6E-2F4B-A784-796BB88F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87B35-6C02-5747-AEC6-F3DE999C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BF52-F5DE-314B-A339-4B5808CE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C991-9B52-4E4A-8597-D440DB667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F3611-DB2B-B74A-AB7D-544BBE9F6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18A61-8ED9-FB4D-9913-F1F90762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23E8D-868C-FD45-A7A7-C13DA99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89C88-623B-9E44-AF06-CC6ADB40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0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4DA4-64AE-4248-8164-7DC6C53D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394A9-532A-0747-AEEC-0A89A35E5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782D2-466B-B346-993B-E86DF7998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EE2C4-CBE0-8A41-8C27-BF4615EEC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5CC43-D887-2F4E-8B05-7534FA6D6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422A19-A97F-B747-917B-3FB20BC8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518FD-CD9F-4848-BF06-6F109CD6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D0980-5699-2943-8DAE-3C6954EF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E325-75BE-B443-9DB6-AD0372D7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D6B17-DF44-0D43-9C7D-1533844D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FCF6D-D9E2-CB4F-A217-92F3874D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706B8-B4C5-0642-8572-1A1CFAA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2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24846-3951-614B-9335-FEF28FF5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C5B8B-1D78-B849-86DE-14708657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06952-A2B1-B846-A658-1F5F92E8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8AAD-E8DB-DA4A-9751-0322DE2B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CBE0-418E-434D-BF66-942F84417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86F21-05F2-0B45-898C-844AE8FCF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EF4C0-7C6B-6344-A6E1-FC8290C6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124F3-2DB7-A641-A39B-E4593497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B8B8-2AE5-3649-BAFF-E8093235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7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D39E-5BB4-754E-AEDD-A50D58929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4D5B2-B67D-AC48-9E24-D6E4F9304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A56A7-B301-C442-8F31-B2EFD8862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BA093-E15D-3241-86AD-ADE6B1D0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5318F-7EBF-3340-AAE0-A2DCF6C8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65F29-5401-DD45-881D-A7E56BD9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8478F-34BE-B64A-8752-0F0679C5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D956E-ED1B-8443-BFBA-F9D5E176B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45901-A45A-3846-9A11-B3BB47069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4DFE-E272-354A-B17F-E46D65D76688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BE84B-D41D-344B-927D-5C83E7ECF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F3C4F-48C2-2044-B608-02521254A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7DC0-07D0-A244-AD78-69D487686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subject for the Lord’s sake to every human institution, whether it be to the emperor as supreme,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to governors as sent by him to punish those who do evil and to praise those who do good.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this is the will of God, that by doing good you should put to silence the ignorance of foolish people.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Live as people who are free, not using your freedom as a cover-up for evil, but living as servants of God.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Honor everyone. Love the brotherhood. Fear God. Honor the emperor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2:13–17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6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But understand this, that in the last days there will come times of difficulty.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people will be lovers of self, lovers of money, proud, arrogant, abusive, disobedient to their parents, ungrateful, unholy,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heartless, unappeasable, slanderous, without self-control, brutal, not loving good,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treacherous, reckless, swollen with conceit, lovers of pleasure rather than lovers of God,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having the appearance of godliness, but denying its power.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Timothy 3:1–5 (ESV)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0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end of all things is at hand; therefore be self-controlled and sober-minded for the sake of your prayers.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Peter 4:7 (ESV)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9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Above all,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one another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earnestly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since love covers a multitude of sins. </a:t>
            </a:r>
          </a:p>
          <a:p>
            <a:pPr algn="r"/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4:8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6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079530-7469-45B7-9021-A7BA3627F24C}"/>
              </a:ext>
            </a:extLst>
          </p:cNvPr>
          <p:cNvSpPr/>
          <p:nvPr/>
        </p:nvSpPr>
        <p:spPr>
          <a:xfrm>
            <a:off x="0" y="2985796"/>
            <a:ext cx="12192000" cy="3396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Above all,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one another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earnestly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since love covers a multitude of sins. </a:t>
            </a:r>
          </a:p>
          <a:p>
            <a:pPr algn="r"/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4:8 (ESV)</a:t>
            </a:r>
          </a:p>
          <a:p>
            <a:pPr algn="r"/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you shall love the Lord your God with all your heart and with all your soul and with all your mind and with all your strength.’ 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second is this: ‘You shall love your neighbor as yourself.’ There is no other commandment greater than these.” </a:t>
            </a:r>
          </a:p>
          <a:p>
            <a:pPr algn="r"/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12:30–31 (ESV)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0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Above all,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one another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earnestly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since love covers a multitude of sins.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hospitality to one another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grumbling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r"/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4:8–9 (ESV) </a:t>
            </a:r>
          </a:p>
        </p:txBody>
      </p:sp>
    </p:spTree>
    <p:extLst>
      <p:ext uri="{BB962C8B-B14F-4D97-AF65-F5344CB8AC3E}">
        <p14:creationId xmlns:p14="http://schemas.microsoft.com/office/powerpoint/2010/main" val="41362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D1510-5342-4E34-AB81-1F3ED9F8CC83}"/>
              </a:ext>
            </a:extLst>
          </p:cNvPr>
          <p:cNvSpPr txBox="1"/>
          <p:nvPr/>
        </p:nvSpPr>
        <p:spPr>
          <a:xfrm>
            <a:off x="242596" y="214604"/>
            <a:ext cx="116446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Above all,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one another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earnestly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since love covers a multitude of sins.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hospitality to one another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grumbling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each has received a gift, use it to 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 one another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good stewards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God’s varied grace: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whoever speaks, as one who speaks oracles of God; whoever serves, as one who serves by the strength that God supplies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4:8–11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8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458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Falk, Bryan</dc:creator>
  <cp:lastModifiedBy>Falk, Bryan</cp:lastModifiedBy>
  <cp:revision>29</cp:revision>
  <dcterms:created xsi:type="dcterms:W3CDTF">2020-12-29T20:22:05Z</dcterms:created>
  <dcterms:modified xsi:type="dcterms:W3CDTF">2021-01-10T13:08:30Z</dcterms:modified>
</cp:coreProperties>
</file>