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EE243-DA73-41D2-B56C-6B332AF94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7DD49-5FAA-4DEA-8A97-BFB6226BA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8F85A-7618-4D7B-BEF4-825CD7B4E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5EC79-A789-436E-BFBE-35D737CB1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16E9E-BAA6-4E21-910C-A5EEE542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2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1F2B8-0B4B-4170-A8FE-4C6D9CD8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9591A-B38F-4D2D-A77C-6422A62E0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9B2CA-969A-4C74-ABE1-8DC7FB05E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D5C80-A820-412B-A2CC-015160D7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622D0-2528-4F40-89B4-393821D2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0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742F4-75E1-498F-8E11-6B9BFC2A1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081F1-F8FA-4685-8CBF-E0DA4658A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C75DD-B5C2-49E1-B89C-C4610F71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AFEC6-7236-412F-BF50-4501B5F85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8A2FB-972C-4718-AEB6-7FC8E694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CB635-CCAC-4605-8636-56884254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E6452-60FC-4D83-A92C-9DF9FA949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B2AEC-F95E-4FD1-99FD-95E62D16E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C15F5-2616-4225-98C9-AB3EC356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FB443-1443-495F-8E01-E70ECDE9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7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4CF9-8843-4719-AA21-459709566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E13B4-4EC4-42AD-8FB5-505D70855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2C024-9F8B-481C-9147-340560BEE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13383-EA2B-47B5-B512-784F793D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2A7D1-6156-4C23-A7B2-57115234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6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3F71-4994-4166-ABB0-EF1D8A0B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A5B2F-9627-4260-A442-6D17A9FBF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B09D4-541E-4788-86C5-C1CDC90BA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0DCAD-C3E1-40B7-B09A-A329D8C6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D8124-0834-487E-89C9-EE5FABBA1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0AAD8-DC13-4F52-8B66-87683E5D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1D9E4-172F-4EB6-A1AD-F120F11F6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21EA9-1F71-4028-9431-FDE0347DD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90B4A-FE92-4392-B2E2-613D19290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47BF53-C4E2-4CD3-B6E4-951116E16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55E72-2CA5-42EF-8CC4-80E205C8E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2E0F8B-DB2B-463B-A3ED-C2B749E0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398B2F-3236-4ADD-B00A-BF4FBF13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90266E-0972-45B5-9AB7-1D9CB731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3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70035-E4DC-4CE3-A83D-9B595CD49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C5670-0496-4B1A-A182-9B4512477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9A1C6-4198-4705-A152-45AA8FAB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0C2D7-1A9B-4318-A126-3D5C56A24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9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2FCCF5-9A88-4C17-8F88-44A8DFCB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4E9189-C9E9-452E-9C0C-DC678DB9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D63348-EE92-4938-B273-205F8288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7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E026-15F1-4E26-90E1-DCC17720A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3BD2-26A4-4335-A792-1E68B4708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1FF8A-BDE5-45BF-9204-0DE0C09FD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4144C-B73B-48E1-BBDB-03446942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CBEBF-4C62-44B1-907B-95C16A68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F1A4F-E83A-4C76-8F9A-D284735A5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1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ADD5-7FD4-4B46-97D3-7D12B26A8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661BAE-2CB3-44DF-AE9F-2D50961E1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8B309-8C69-4EE3-BEFD-0EC9F0919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9A917-5D87-4930-92ED-731510F96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139CB-1EE1-4F71-83E4-391293A0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EA507-2155-48E9-B623-3F1C59DF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2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C5FA8-7828-4852-B85F-439CA0D2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B0A7-A72A-4F20-8D59-37716AE87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FC485-BCB8-43E0-AACD-AB0309877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5750-FA84-469F-A5CC-EB5C77A7EB27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569ED-32D5-4E57-8ADF-43089C7C3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9279F-51C9-4AE6-9AAC-3C2FC2B0F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4ABAD-6EE3-4566-A491-EBF895CD4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5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0C990D-D9E5-0649-AA1E-C4E66210F714}"/>
              </a:ext>
            </a:extLst>
          </p:cNvPr>
          <p:cNvSpPr txBox="1"/>
          <p:nvPr/>
        </p:nvSpPr>
        <p:spPr>
          <a:xfrm>
            <a:off x="3015175" y="2459504"/>
            <a:ext cx="6161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In the End </a:t>
            </a:r>
          </a:p>
          <a:p>
            <a:pPr algn="ctr"/>
            <a:r>
              <a:rPr lang="en-US" sz="6000" dirty="0">
                <a:solidFill>
                  <a:schemeClr val="bg1"/>
                </a:solidFill>
              </a:rPr>
              <a:t>the Beginning</a:t>
            </a:r>
          </a:p>
        </p:txBody>
      </p:sp>
    </p:spTree>
    <p:extLst>
      <p:ext uri="{BB962C8B-B14F-4D97-AF65-F5344CB8AC3E}">
        <p14:creationId xmlns:p14="http://schemas.microsoft.com/office/powerpoint/2010/main" val="445235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what?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clearly and live with self-control</a:t>
            </a: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Pray fervently and knowledgeably </a:t>
            </a: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1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what?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clearly and live with self-control</a:t>
            </a: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Pray fervently and knowledgeably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Live patiently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61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do not overlook this one fact, beloved, that with the Lord </a:t>
            </a: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day is as a thousand years, and a thousand years as one day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Lord is not slow to fulfill his promise as some count slowness, but is </a:t>
            </a: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toward you, not wishing that any should perish, but that all should reach repentance. </a:t>
            </a: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3:8–9 (ESV) </a:t>
            </a:r>
          </a:p>
        </p:txBody>
      </p:sp>
    </p:spTree>
    <p:extLst>
      <p:ext uri="{BB962C8B-B14F-4D97-AF65-F5344CB8AC3E}">
        <p14:creationId xmlns:p14="http://schemas.microsoft.com/office/powerpoint/2010/main" val="183247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PRAYER TIME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praise you that you are sovereign and almighty! We trust you!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 us to think biblically, have self-control and live patiently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us people of fervent and knowledgeable prayer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9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But understand this, that in </a:t>
            </a: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last days 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will come times of difficulty.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people will be lovers of self, lovers of money, proud, arrogant, abusive, disobedient to their parents, ungrateful, unholy,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heartless, unappeasable, slanderous, without self-control, brutal, not loving good,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treacherous, reckless, swollen with conceit, lovers of pleasure rather than lovers of God,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having the appearance of godliness, but denying its power. Avoid such people. </a:t>
            </a: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Timothy 3:1–5 (ESV)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4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Long ago, at many times and in many ways, God spoke to our fathers by the prophets,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</a:t>
            </a: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these last days 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spoken to us by his Son, whom he appointed the heir of all things, through whom also he created the world. </a:t>
            </a: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1:1–2 (ESV)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33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Peter, an apostle of Jesus Christ, To those who are elect exiles of the Dispersion in Pontus, Galatia, Cappadocia, Asia, and Bithynia,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Peter 1:1 (ESV)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1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end of all things is at hand…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Peter 4:7 (ESV)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36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end of all things is at hand; </a:t>
            </a: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therefore be self-controlled and sober-minded for the sake of your prayers.</a:t>
            </a: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Peter 4:7 (ESV)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3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…so that we may no longer be children, tossed to and </a:t>
            </a:r>
            <a:r>
              <a:rPr lang="en-US" sz="3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the waves and carried about by every wind of doctrine, by human cunning, by craftiness in deceitful schemes.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Ephesians 4:14 (ESV)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0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If any of you lacks wisdom, let him ask God, who gives generously to all without reproach, and it will be given him.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But let him ask in faith, with no doubting, for the one who doubts is like a wave of the sea that is driven and tossed by the wind.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that person must not suppose that he will receive anything from the Lord;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 is a double-minded man, unstable in all his ways.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James 1:5–8 (ESV)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1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20DB7-D488-4504-8F25-A5043ABB3CD7}"/>
              </a:ext>
            </a:extLst>
          </p:cNvPr>
          <p:cNvSpPr txBox="1"/>
          <p:nvPr/>
        </p:nvSpPr>
        <p:spPr>
          <a:xfrm>
            <a:off x="345440" y="254000"/>
            <a:ext cx="11511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what?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marR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clearly and live with self-control</a:t>
            </a: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29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527</Words>
  <Application>Microsoft Macintosh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Falk, Bryan</cp:lastModifiedBy>
  <cp:revision>6</cp:revision>
  <dcterms:created xsi:type="dcterms:W3CDTF">2021-01-03T03:06:52Z</dcterms:created>
  <dcterms:modified xsi:type="dcterms:W3CDTF">2021-01-03T13:59:27Z</dcterms:modified>
</cp:coreProperties>
</file>