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0" r:id="rId4"/>
    <p:sldId id="295" r:id="rId5"/>
    <p:sldId id="296" r:id="rId6"/>
    <p:sldId id="281" r:id="rId7"/>
    <p:sldId id="297" r:id="rId8"/>
    <p:sldId id="298" r:id="rId9"/>
    <p:sldId id="299" r:id="rId10"/>
    <p:sldId id="301" r:id="rId11"/>
    <p:sldId id="300" r:id="rId12"/>
    <p:sldId id="302" r:id="rId13"/>
    <p:sldId id="303" r:id="rId14"/>
    <p:sldId id="30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0AD"/>
    <a:srgbClr val="DCC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3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0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8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3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4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4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6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6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1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9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E833-1282-4684-8D53-88BEF2BA587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4A855-E1BF-489E-973C-103EBC50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2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720839"/>
            <a:ext cx="11379200" cy="3416320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Blessings of genuine community…</a:t>
            </a:r>
          </a:p>
          <a:p>
            <a:pPr lvl="0"/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Greater </a:t>
            </a:r>
            <a:r>
              <a:rPr lang="en-US" sz="3600" dirty="0"/>
              <a:t>return </a:t>
            </a:r>
            <a:r>
              <a:rPr lang="en-US" sz="3600" dirty="0" smtClean="0"/>
              <a:t>together (</a:t>
            </a:r>
            <a:r>
              <a:rPr lang="en-US" sz="3600" dirty="0"/>
              <a:t>9</a:t>
            </a:r>
            <a:r>
              <a:rPr lang="en-US" sz="3600" dirty="0" smtClean="0"/>
              <a:t>)</a:t>
            </a:r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C00000"/>
                </a:solidFill>
              </a:rPr>
              <a:t>Help </a:t>
            </a:r>
            <a:r>
              <a:rPr lang="en-US" sz="3600" dirty="0">
                <a:solidFill>
                  <a:srgbClr val="C00000"/>
                </a:solidFill>
              </a:rPr>
              <a:t>when needed </a:t>
            </a:r>
            <a:r>
              <a:rPr lang="en-US" sz="3600" dirty="0">
                <a:solidFill>
                  <a:srgbClr val="C00000"/>
                </a:solidFill>
              </a:rPr>
              <a:t>(10) 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99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166841"/>
            <a:ext cx="11379200" cy="4524315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Blessings of genuine community…</a:t>
            </a:r>
          </a:p>
          <a:p>
            <a:pPr lvl="0"/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Greater </a:t>
            </a:r>
            <a:r>
              <a:rPr lang="en-US" sz="3600" dirty="0"/>
              <a:t>return </a:t>
            </a:r>
            <a:r>
              <a:rPr lang="en-US" sz="3600" dirty="0" smtClean="0"/>
              <a:t>together (</a:t>
            </a:r>
            <a:r>
              <a:rPr lang="en-US" sz="3600" dirty="0"/>
              <a:t>9</a:t>
            </a:r>
            <a:r>
              <a:rPr lang="en-US" sz="3600" dirty="0" smtClean="0"/>
              <a:t>)</a:t>
            </a:r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Help </a:t>
            </a:r>
            <a:r>
              <a:rPr lang="en-US" sz="3600" dirty="0"/>
              <a:t>when needed </a:t>
            </a:r>
            <a:r>
              <a:rPr lang="en-US" sz="3600" dirty="0"/>
              <a:t>(10) 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C00000"/>
                </a:solidFill>
              </a:rPr>
              <a:t>Comfort </a:t>
            </a:r>
            <a:r>
              <a:rPr lang="en-US" sz="3600" dirty="0">
                <a:solidFill>
                  <a:srgbClr val="C00000"/>
                </a:solidFill>
              </a:rPr>
              <a:t>(11) 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76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889842"/>
            <a:ext cx="11379200" cy="5078313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Blessings of genuine community…</a:t>
            </a:r>
          </a:p>
          <a:p>
            <a:pPr lvl="0"/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Greater </a:t>
            </a:r>
            <a:r>
              <a:rPr lang="en-US" sz="3600" dirty="0"/>
              <a:t>return </a:t>
            </a:r>
            <a:r>
              <a:rPr lang="en-US" sz="3600" dirty="0" smtClean="0"/>
              <a:t>together (</a:t>
            </a:r>
            <a:r>
              <a:rPr lang="en-US" sz="3600" dirty="0"/>
              <a:t>9</a:t>
            </a:r>
            <a:r>
              <a:rPr lang="en-US" sz="3600" dirty="0" smtClean="0"/>
              <a:t>)</a:t>
            </a:r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Help </a:t>
            </a:r>
            <a:r>
              <a:rPr lang="en-US" sz="3600" dirty="0"/>
              <a:t>when needed </a:t>
            </a:r>
            <a:r>
              <a:rPr lang="en-US" sz="3600" dirty="0"/>
              <a:t>(10) 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Comfort </a:t>
            </a:r>
            <a:r>
              <a:rPr lang="en-US" sz="3600" dirty="0"/>
              <a:t>(11) 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C00000"/>
                </a:solidFill>
              </a:rPr>
              <a:t>Protection </a:t>
            </a:r>
            <a:r>
              <a:rPr lang="en-US" sz="3600" dirty="0">
                <a:solidFill>
                  <a:srgbClr val="C00000"/>
                </a:solidFill>
              </a:rPr>
              <a:t>when </a:t>
            </a:r>
            <a:r>
              <a:rPr lang="en-US" sz="3600" dirty="0" smtClean="0">
                <a:solidFill>
                  <a:srgbClr val="C00000"/>
                </a:solidFill>
              </a:rPr>
              <a:t>needed (</a:t>
            </a:r>
            <a:r>
              <a:rPr lang="en-US" sz="3600" dirty="0">
                <a:solidFill>
                  <a:srgbClr val="C00000"/>
                </a:solidFill>
              </a:rPr>
              <a:t>12</a:t>
            </a:r>
            <a:r>
              <a:rPr lang="en-US" sz="3600" dirty="0" smtClean="0">
                <a:solidFill>
                  <a:srgbClr val="C00000"/>
                </a:solidFill>
              </a:rPr>
              <a:t>)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643621"/>
            <a:ext cx="11379200" cy="5570756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13</a:t>
            </a:r>
            <a:r>
              <a:rPr lang="en-US" sz="3600" dirty="0"/>
              <a:t> Better was a poor and wise youth than an old and foolish king who no longer knew how to take advice. </a:t>
            </a:r>
            <a:r>
              <a:rPr lang="en-US" sz="3600" baseline="30000" dirty="0"/>
              <a:t>14</a:t>
            </a:r>
            <a:r>
              <a:rPr lang="en-US" sz="3600" dirty="0"/>
              <a:t> For he went from prison to the throne, though in his own kingdom he had been born poor. </a:t>
            </a:r>
            <a:r>
              <a:rPr lang="en-US" sz="3600" baseline="30000" dirty="0"/>
              <a:t>15</a:t>
            </a:r>
            <a:r>
              <a:rPr lang="en-US" sz="3600" dirty="0"/>
              <a:t> I saw all the living who move about under the sun, along with that youth who was to stand in the king’s place. </a:t>
            </a:r>
            <a:r>
              <a:rPr lang="en-US" sz="3600" baseline="30000" dirty="0"/>
              <a:t>16</a:t>
            </a:r>
            <a:r>
              <a:rPr lang="en-US" sz="3600" dirty="0"/>
              <a:t> There was no end of all the people, all of whom he led. Yet those who come later will not rejoice in him. Surely this also is vanity and a striving after wind. </a:t>
            </a:r>
          </a:p>
          <a:p>
            <a:pPr algn="r"/>
            <a:endParaRPr lang="en-US" sz="3400" dirty="0" smtClean="0"/>
          </a:p>
          <a:p>
            <a:pPr algn="r"/>
            <a:r>
              <a:rPr lang="en-US" sz="3400" dirty="0" smtClean="0"/>
              <a:t>Ecclesiastes 4:13-16 </a:t>
            </a:r>
            <a:r>
              <a:rPr lang="en-US" sz="3400" dirty="0"/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526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2290225"/>
            <a:ext cx="11379200" cy="2277547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12</a:t>
            </a:r>
            <a:r>
              <a:rPr lang="en-US" sz="3600" dirty="0" smtClean="0"/>
              <a:t> </a:t>
            </a:r>
            <a:r>
              <a:rPr lang="en-US" sz="3600" dirty="0"/>
              <a:t>“So whatever you </a:t>
            </a:r>
            <a:r>
              <a:rPr lang="en-US" sz="3600" dirty="0">
                <a:solidFill>
                  <a:srgbClr val="C00000"/>
                </a:solidFill>
              </a:rPr>
              <a:t>wish</a:t>
            </a:r>
            <a:r>
              <a:rPr lang="en-US" sz="3600" dirty="0"/>
              <a:t> that others would do to you, do also to them, for this is the Law and the Prophets. </a:t>
            </a:r>
          </a:p>
          <a:p>
            <a:pPr algn="r"/>
            <a:endParaRPr lang="en-US" sz="3400" dirty="0" smtClean="0"/>
          </a:p>
          <a:p>
            <a:pPr algn="r"/>
            <a:r>
              <a:rPr lang="en-US" sz="3600" dirty="0"/>
              <a:t>Matthew 7:12 (ESV) </a:t>
            </a:r>
            <a:r>
              <a:rPr lang="en-US" sz="3400" dirty="0" smtClean="0"/>
              <a:t>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332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612843"/>
            <a:ext cx="11379200" cy="5632311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1</a:t>
            </a:r>
            <a:r>
              <a:rPr lang="en-US" sz="3600" dirty="0" smtClean="0"/>
              <a:t> </a:t>
            </a:r>
            <a:r>
              <a:rPr lang="en-US" sz="3600" dirty="0"/>
              <a:t>Again I saw all the </a:t>
            </a:r>
            <a:r>
              <a:rPr lang="en-US" sz="3600" dirty="0">
                <a:solidFill>
                  <a:srgbClr val="C00000"/>
                </a:solidFill>
              </a:rPr>
              <a:t>oppressions</a:t>
            </a:r>
            <a:r>
              <a:rPr lang="en-US" sz="3600" dirty="0"/>
              <a:t> that are done under the sun. And behold, the tears of </a:t>
            </a:r>
            <a:r>
              <a:rPr lang="en-US" sz="3600" dirty="0">
                <a:solidFill>
                  <a:srgbClr val="C00000"/>
                </a:solidFill>
              </a:rPr>
              <a:t>the oppressed</a:t>
            </a:r>
            <a:r>
              <a:rPr lang="en-US" sz="3600" dirty="0"/>
              <a:t>, and they had no one to comfort them! On the side of their oppressors there was power, and there was no one to comfort them. </a:t>
            </a:r>
            <a:r>
              <a:rPr lang="en-US" sz="3600" baseline="30000" dirty="0"/>
              <a:t>2</a:t>
            </a:r>
            <a:r>
              <a:rPr lang="en-US" sz="3600" dirty="0"/>
              <a:t> And I thought the dead who are already dead more fortunate than the living who are still alive. </a:t>
            </a:r>
            <a:r>
              <a:rPr lang="en-US" sz="3600" baseline="30000" dirty="0"/>
              <a:t>3</a:t>
            </a:r>
            <a:r>
              <a:rPr lang="en-US" sz="3600" dirty="0"/>
              <a:t> But better than both is he who has not yet been and has not seen the evil deeds that are done under the sun</a:t>
            </a:r>
            <a:r>
              <a:rPr lang="en-US" sz="3600" dirty="0" smtClean="0"/>
              <a:t>.</a:t>
            </a:r>
            <a:r>
              <a:rPr lang="en-US" sz="3600" dirty="0"/>
              <a:t> </a:t>
            </a:r>
            <a:endParaRPr lang="en-US" sz="3600" dirty="0" smtClean="0"/>
          </a:p>
          <a:p>
            <a:endParaRPr lang="en-US" sz="3600" dirty="0"/>
          </a:p>
          <a:p>
            <a:pPr algn="r"/>
            <a:r>
              <a:rPr lang="en-US" sz="3600" dirty="0" smtClean="0"/>
              <a:t>Ecclesiastes </a:t>
            </a:r>
            <a:r>
              <a:rPr lang="en-US" sz="3600" dirty="0"/>
              <a:t>4:1–3 (ESV) </a:t>
            </a:r>
            <a:r>
              <a:rPr lang="en-US" sz="3400" dirty="0" smtClean="0"/>
              <a:t>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224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997838"/>
            <a:ext cx="11379200" cy="2862322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oppression?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Oppression </a:t>
            </a:r>
            <a:r>
              <a:rPr lang="en-US" sz="3600" dirty="0"/>
              <a:t>is done to someone, not something someone does to themselves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496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166841"/>
            <a:ext cx="11379200" cy="4524315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oppression?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Oppression </a:t>
            </a:r>
            <a:r>
              <a:rPr lang="en-US" sz="3600" dirty="0"/>
              <a:t>is done to someone, not something someone does to </a:t>
            </a:r>
            <a:r>
              <a:rPr lang="en-US" sz="3600" dirty="0" smtClean="0"/>
              <a:t>themselves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Oppression is when someone uses their power to exploit others to keep or increase their power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421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612843"/>
            <a:ext cx="11379200" cy="5632311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1</a:t>
            </a:r>
            <a:r>
              <a:rPr lang="en-US" sz="3600" dirty="0" smtClean="0"/>
              <a:t> </a:t>
            </a:r>
            <a:r>
              <a:rPr lang="en-US" sz="3600" dirty="0"/>
              <a:t>Again I saw all the </a:t>
            </a:r>
            <a:r>
              <a:rPr lang="en-US" sz="3600" dirty="0">
                <a:solidFill>
                  <a:srgbClr val="C00000"/>
                </a:solidFill>
              </a:rPr>
              <a:t>oppressions</a:t>
            </a:r>
            <a:r>
              <a:rPr lang="en-US" sz="3600" dirty="0"/>
              <a:t> that are done under the sun. And behold, the tears of </a:t>
            </a:r>
            <a:r>
              <a:rPr lang="en-US" sz="3600" dirty="0">
                <a:solidFill>
                  <a:srgbClr val="C00000"/>
                </a:solidFill>
              </a:rPr>
              <a:t>the oppressed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0070C0"/>
                </a:solidFill>
              </a:rPr>
              <a:t>they had no one to comfort them!</a:t>
            </a:r>
            <a:r>
              <a:rPr lang="en-US" sz="3600" dirty="0"/>
              <a:t> On the side of their oppressors there was power, and </a:t>
            </a:r>
            <a:r>
              <a:rPr lang="en-US" sz="3600" dirty="0">
                <a:solidFill>
                  <a:srgbClr val="0070C0"/>
                </a:solidFill>
              </a:rPr>
              <a:t>there was no one to comfort them. </a:t>
            </a:r>
            <a:r>
              <a:rPr lang="en-US" sz="3600" baseline="30000" dirty="0"/>
              <a:t>2</a:t>
            </a:r>
            <a:r>
              <a:rPr lang="en-US" sz="3600" dirty="0"/>
              <a:t> And I thought the dead who are already dead more fortunate than the living who are still alive. </a:t>
            </a:r>
            <a:r>
              <a:rPr lang="en-US" sz="3600" baseline="30000" dirty="0"/>
              <a:t>3</a:t>
            </a:r>
            <a:r>
              <a:rPr lang="en-US" sz="3600" dirty="0"/>
              <a:t> But better than both is he who has not yet been and has not seen the evil deeds that are done under the sun</a:t>
            </a:r>
            <a:r>
              <a:rPr lang="en-US" sz="3600" dirty="0" smtClean="0"/>
              <a:t>.</a:t>
            </a:r>
            <a:r>
              <a:rPr lang="en-US" sz="3600" dirty="0"/>
              <a:t> </a:t>
            </a:r>
            <a:endParaRPr lang="en-US" sz="3600" dirty="0" smtClean="0"/>
          </a:p>
          <a:p>
            <a:endParaRPr lang="en-US" sz="3600" dirty="0"/>
          </a:p>
          <a:p>
            <a:pPr algn="r"/>
            <a:r>
              <a:rPr lang="en-US" sz="3600" dirty="0" smtClean="0"/>
              <a:t>Ecclesiastes </a:t>
            </a:r>
            <a:r>
              <a:rPr lang="en-US" sz="3600" dirty="0"/>
              <a:t>4:1–3 (ESV) </a:t>
            </a:r>
            <a:r>
              <a:rPr lang="en-US" sz="3400" dirty="0" smtClean="0"/>
              <a:t>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2704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474618"/>
            <a:ext cx="11379200" cy="3908762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 </a:t>
            </a:r>
            <a:r>
              <a:rPr lang="en-US" sz="3600" baseline="30000" dirty="0"/>
              <a:t>4</a:t>
            </a:r>
            <a:r>
              <a:rPr lang="en-US" sz="3600" dirty="0"/>
              <a:t> Then I saw that all toil and all skill in work </a:t>
            </a:r>
            <a:r>
              <a:rPr lang="en-US" sz="3600" dirty="0">
                <a:solidFill>
                  <a:srgbClr val="C00000"/>
                </a:solidFill>
              </a:rPr>
              <a:t>come from a man’s envy of his neighbor</a:t>
            </a:r>
            <a:r>
              <a:rPr lang="en-US" sz="3600" dirty="0"/>
              <a:t>. This also is vanity and a striving after wind. </a:t>
            </a:r>
            <a:r>
              <a:rPr lang="en-US" sz="3600" baseline="30000" dirty="0"/>
              <a:t>5</a:t>
            </a:r>
            <a:r>
              <a:rPr lang="en-US" sz="3600" dirty="0"/>
              <a:t> The fool folds his hands and eats his own flesh. </a:t>
            </a:r>
            <a:r>
              <a:rPr lang="en-US" sz="3600" baseline="30000" dirty="0"/>
              <a:t>6</a:t>
            </a:r>
            <a:r>
              <a:rPr lang="en-US" sz="3600" dirty="0"/>
              <a:t> Better is a handful of quietness than two hands full of toil and a striving after wind. </a:t>
            </a:r>
          </a:p>
          <a:p>
            <a:pPr algn="r"/>
            <a:endParaRPr lang="en-US" sz="3400" dirty="0" smtClean="0"/>
          </a:p>
          <a:p>
            <a:pPr algn="r"/>
            <a:r>
              <a:rPr lang="en-US" sz="3400" dirty="0" smtClean="0"/>
              <a:t>Ecclesiastes 4:4-6 </a:t>
            </a:r>
            <a:r>
              <a:rPr lang="en-US" sz="3400" dirty="0"/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32213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459229"/>
            <a:ext cx="11379200" cy="3908762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7</a:t>
            </a:r>
            <a:r>
              <a:rPr lang="en-US" sz="3600" dirty="0"/>
              <a:t> Again, I saw vanity under the sun: </a:t>
            </a:r>
            <a:r>
              <a:rPr lang="en-US" sz="3600" baseline="30000" dirty="0"/>
              <a:t>8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one person who has no other</a:t>
            </a:r>
            <a:r>
              <a:rPr lang="en-US" sz="3600" dirty="0"/>
              <a:t>, either son or brother, yet there is </a:t>
            </a:r>
            <a:r>
              <a:rPr lang="en-US" sz="3600" dirty="0">
                <a:solidFill>
                  <a:srgbClr val="C00000"/>
                </a:solidFill>
              </a:rPr>
              <a:t>no end to all his toil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C00000"/>
                </a:solidFill>
              </a:rPr>
              <a:t>his eyes are never satisfied with riches</a:t>
            </a:r>
            <a:r>
              <a:rPr lang="en-US" sz="3600" dirty="0"/>
              <a:t>, so that he never asks, “For whom </a:t>
            </a:r>
            <a:r>
              <a:rPr lang="en-US" sz="3600" dirty="0" smtClean="0"/>
              <a:t>am </a:t>
            </a:r>
            <a:r>
              <a:rPr lang="en-US" sz="3600" dirty="0"/>
              <a:t>I toiling and depriving myself of pleasure?” This also is vanity and an unhappy business.</a:t>
            </a:r>
          </a:p>
          <a:p>
            <a:pPr algn="r"/>
            <a:endParaRPr lang="en-US" sz="3400" dirty="0" smtClean="0"/>
          </a:p>
          <a:p>
            <a:pPr algn="r"/>
            <a:r>
              <a:rPr lang="en-US" sz="3400" dirty="0" smtClean="0"/>
              <a:t>Ecclesiastes 4:7-8 </a:t>
            </a:r>
            <a:r>
              <a:rPr lang="en-US" sz="3400" dirty="0"/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23223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920620"/>
            <a:ext cx="11379200" cy="5016758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9</a:t>
            </a:r>
            <a:r>
              <a:rPr lang="en-US" sz="3600" dirty="0"/>
              <a:t> Two are better than one, </a:t>
            </a:r>
            <a:r>
              <a:rPr lang="en-US" sz="3600" dirty="0" smtClean="0"/>
              <a:t>because </a:t>
            </a:r>
            <a:r>
              <a:rPr lang="en-US" sz="3600" dirty="0">
                <a:solidFill>
                  <a:srgbClr val="C00000"/>
                </a:solidFill>
              </a:rPr>
              <a:t>they have a good reward for their </a:t>
            </a:r>
            <a:r>
              <a:rPr lang="en-US" sz="3600" dirty="0" smtClean="0">
                <a:solidFill>
                  <a:srgbClr val="C00000"/>
                </a:solidFill>
              </a:rPr>
              <a:t>toil</a:t>
            </a:r>
            <a:r>
              <a:rPr lang="en-US" sz="3600" dirty="0" smtClean="0"/>
              <a:t>. 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 </a:t>
            </a:r>
            <a:r>
              <a:rPr lang="en-US" sz="3600" dirty="0"/>
              <a:t>For if they fall, </a:t>
            </a:r>
            <a:r>
              <a:rPr lang="en-US" sz="3600" dirty="0">
                <a:solidFill>
                  <a:srgbClr val="C00000"/>
                </a:solidFill>
              </a:rPr>
              <a:t>one will lift up his fellow</a:t>
            </a:r>
            <a:r>
              <a:rPr lang="en-US" sz="3600" dirty="0"/>
              <a:t>. But woe to him who is alone when he falls and has not another to lift him </a:t>
            </a:r>
            <a:r>
              <a:rPr lang="en-US" sz="3600" dirty="0" smtClean="0"/>
              <a:t>up! </a:t>
            </a:r>
            <a:r>
              <a:rPr lang="en-US" sz="3600" baseline="30000" dirty="0" smtClean="0"/>
              <a:t>11</a:t>
            </a:r>
            <a:r>
              <a:rPr lang="en-US" sz="3600" dirty="0" smtClean="0"/>
              <a:t> </a:t>
            </a:r>
            <a:r>
              <a:rPr lang="en-US" sz="3600" dirty="0"/>
              <a:t>Again, if two lie together, </a:t>
            </a:r>
            <a:r>
              <a:rPr lang="en-US" sz="3600" dirty="0">
                <a:solidFill>
                  <a:srgbClr val="C00000"/>
                </a:solidFill>
              </a:rPr>
              <a:t>they keep warm</a:t>
            </a:r>
            <a:r>
              <a:rPr lang="en-US" sz="3600" dirty="0"/>
              <a:t>, but how can one keep warm </a:t>
            </a:r>
            <a:r>
              <a:rPr lang="en-US" sz="3600" dirty="0" smtClean="0"/>
              <a:t>alone? 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 </a:t>
            </a:r>
            <a:r>
              <a:rPr lang="en-US" sz="3600" dirty="0"/>
              <a:t>And though a man might prevail against one who is alone, </a:t>
            </a:r>
            <a:r>
              <a:rPr lang="en-US" sz="3600" dirty="0">
                <a:solidFill>
                  <a:srgbClr val="C00000"/>
                </a:solidFill>
              </a:rPr>
              <a:t>two will withstand him</a:t>
            </a:r>
            <a:r>
              <a:rPr lang="en-US" sz="3600" dirty="0"/>
              <a:t>—a threefold cord is not quickly broken. </a:t>
            </a:r>
          </a:p>
          <a:p>
            <a:pPr algn="r"/>
            <a:endParaRPr lang="en-US" sz="3400" dirty="0" smtClean="0"/>
          </a:p>
          <a:p>
            <a:pPr algn="r"/>
            <a:r>
              <a:rPr lang="en-US" sz="3400" dirty="0" smtClean="0"/>
              <a:t>Ecclesiastes 4:9-12 </a:t>
            </a:r>
            <a:r>
              <a:rPr lang="en-US" sz="3400" dirty="0"/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9224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"/>
            <a:ext cx="12192000" cy="6841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2274837"/>
            <a:ext cx="11379200" cy="2308324"/>
          </a:xfrm>
          <a:prstGeom prst="rect">
            <a:avLst/>
          </a:prstGeom>
          <a:solidFill>
            <a:srgbClr val="F4E0AD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Blessings of genuine community…</a:t>
            </a:r>
          </a:p>
          <a:p>
            <a:pPr lvl="0"/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C00000"/>
                </a:solidFill>
              </a:rPr>
              <a:t>Greater </a:t>
            </a:r>
            <a:r>
              <a:rPr lang="en-US" sz="3600" dirty="0">
                <a:solidFill>
                  <a:srgbClr val="C00000"/>
                </a:solidFill>
              </a:rPr>
              <a:t>return </a:t>
            </a:r>
            <a:r>
              <a:rPr lang="en-US" sz="3600" dirty="0" smtClean="0">
                <a:solidFill>
                  <a:srgbClr val="C00000"/>
                </a:solidFill>
              </a:rPr>
              <a:t>together (</a:t>
            </a:r>
            <a:r>
              <a:rPr lang="en-US" sz="3600" dirty="0">
                <a:solidFill>
                  <a:srgbClr val="C00000"/>
                </a:solidFill>
              </a:rPr>
              <a:t>9</a:t>
            </a:r>
            <a:r>
              <a:rPr lang="en-US" sz="3600" dirty="0" smtClean="0">
                <a:solidFill>
                  <a:srgbClr val="C00000"/>
                </a:solidFill>
              </a:rPr>
              <a:t>)</a:t>
            </a:r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81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713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Scott Yoder</cp:lastModifiedBy>
  <cp:revision>16</cp:revision>
  <dcterms:created xsi:type="dcterms:W3CDTF">2020-01-11T16:08:59Z</dcterms:created>
  <dcterms:modified xsi:type="dcterms:W3CDTF">2020-01-30T20:45:07Z</dcterms:modified>
</cp:coreProperties>
</file>