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F3AE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36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4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5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3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8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3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0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4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5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9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5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1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CA4FC-525E-457B-A913-C0F6355F2F5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99BF0-7793-428B-9C73-F3845B51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469332"/>
            <a:ext cx="4620215" cy="60076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83418" y="5715000"/>
            <a:ext cx="3463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Galatians 1:11-24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9648" y="1859340"/>
            <a:ext cx="4370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3AE03"/>
                </a:solidFill>
              </a:rPr>
              <a:t>“THE  POWER OF THE GOSPEL”</a:t>
            </a:r>
          </a:p>
        </p:txBody>
      </p:sp>
    </p:spTree>
    <p:extLst>
      <p:ext uri="{BB962C8B-B14F-4D97-AF65-F5344CB8AC3E}">
        <p14:creationId xmlns:p14="http://schemas.microsoft.com/office/powerpoint/2010/main" val="1069296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8200" y="1417761"/>
            <a:ext cx="5867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But I saw none of the other apostles except James the Lord's brother.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12537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34902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1417762"/>
            <a:ext cx="5867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In what I am writing to you, before God, I do not lie!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417762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947184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417761"/>
            <a:ext cx="5867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Then I went into the regions of Syria and Cilicia.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125372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506417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1" y="1417761"/>
            <a:ext cx="5867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And I was still unknown in person to the churches of Judea that are in Christ.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12537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12027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1417761"/>
            <a:ext cx="5867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They only were hearing it said, “He who used to persecute us is now preaching the faith he once tried to destroy.”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12537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890389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1" y="1417761"/>
            <a:ext cx="5867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And they glorified God because of 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12537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89681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04899" y="1417761"/>
            <a:ext cx="502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 I would have you know, brothers, that the gospel that was preached by me is not man's gospel.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1999" y="112537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7439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28700" y="1417762"/>
            <a:ext cx="502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For I did not receive it from any man, nor was I taught it, but I received it through a revelation of Jesus 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10951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255167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28700" y="1417762"/>
            <a:ext cx="502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For you have heard of my former life in Judaism, how I persecuted the church of God violently and tried to destroy it.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401901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44345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1" y="990600"/>
            <a:ext cx="5867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And I was advancing in Judaism beyond many of my own age among my people, so extremely zealous was I for the traditions of my fathers.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470224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1417761"/>
            <a:ext cx="5867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But when he who had set me apart before I was born, and who called me by his grace,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12537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96771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1125374"/>
            <a:ext cx="5867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was pleased to reveal his Son to me, in order that I might preach him among the Gentiles, I did not immediately consult with anyone;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12537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83451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417761"/>
            <a:ext cx="5867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nor did I go up to Jerusalem to those who were apostles before me, but I went away into Arabia, and returned again to Damascus.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12537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648454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417762"/>
            <a:ext cx="4010025" cy="52142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417761"/>
            <a:ext cx="5867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Then after three years I went up to Jerusalem to visit Cephas and remained with him fifteen days.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12537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103439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326</Words>
  <Application>Microsoft Macintosh PowerPoint</Application>
  <PresentationFormat>Widescreen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Tan</dc:creator>
  <cp:lastModifiedBy>Falk, Bryan</cp:lastModifiedBy>
  <cp:revision>26</cp:revision>
  <dcterms:created xsi:type="dcterms:W3CDTF">2019-11-20T15:12:57Z</dcterms:created>
  <dcterms:modified xsi:type="dcterms:W3CDTF">2020-08-11T15:03:20Z</dcterms:modified>
</cp:coreProperties>
</file>