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aleway"/>
      <p:regular r:id="rId21"/>
      <p:bold r:id="rId22"/>
      <p:italic r:id="rId23"/>
      <p:boldItalic r:id="rId24"/>
    </p:embeddedFont>
    <p:embeddedFont>
      <p:font typeface="Roboto"/>
      <p:regular r:id="rId25"/>
      <p:bold r:id="rId26"/>
      <p:italic r:id="rId27"/>
      <p:boldItalic r:id="rId28"/>
    </p:embeddedFont>
    <p:embeddedFont>
      <p:font typeface="La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a157f5394b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a157f5394b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a157f5394b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a157f5394b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157f5394b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a157f5394b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157f5394b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157f5394b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157f5394b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a157f5394b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a157f5394b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a157f5394b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157f5394b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157f5394b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a157f5394b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a157f5394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d5b15f0a3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d5b15f0a3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a157f5394b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a157f5394b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a157f5394b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a157f5394b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a157f5394b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a157f5394b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cb9a0b074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cb9a0b074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a157f5394b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a157f5394b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a157f5394b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a157f5394b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1" name="Shape 71"/>
        <p:cNvGrpSpPr/>
        <p:nvPr/>
      </p:nvGrpSpPr>
      <p:grpSpPr>
        <a:xfrm>
          <a:off x="0" y="0"/>
          <a:ext cx="0" cy="0"/>
          <a:chOff x="0" y="0"/>
          <a:chExt cx="0" cy="0"/>
        </a:xfrm>
      </p:grpSpPr>
      <p:sp>
        <p:nvSpPr>
          <p:cNvPr id="72" name="Google Shape;72;p13"/>
          <p:cNvSpPr txBox="1"/>
          <p:nvPr/>
        </p:nvSpPr>
        <p:spPr>
          <a:xfrm>
            <a:off x="903750" y="1834975"/>
            <a:ext cx="7336500" cy="200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b="1" lang="en" sz="4800">
                <a:solidFill>
                  <a:schemeClr val="lt1"/>
                </a:solidFill>
                <a:latin typeface="Raleway"/>
                <a:ea typeface="Raleway"/>
                <a:cs typeface="Raleway"/>
                <a:sym typeface="Raleway"/>
              </a:rPr>
              <a:t>A Fruitful Life</a:t>
            </a:r>
            <a:endParaRPr b="1" sz="4800">
              <a:solidFill>
                <a:schemeClr val="lt1"/>
              </a:solidFill>
              <a:latin typeface="Raleway"/>
              <a:ea typeface="Raleway"/>
              <a:cs typeface="Raleway"/>
              <a:sym typeface="Raleway"/>
            </a:endParaRPr>
          </a:p>
          <a:p>
            <a:pPr indent="0" lvl="0" marL="0" rtl="0" algn="ctr">
              <a:spcBef>
                <a:spcPts val="0"/>
              </a:spcBef>
              <a:spcAft>
                <a:spcPts val="0"/>
              </a:spcAft>
              <a:buClr>
                <a:schemeClr val="dk2"/>
              </a:buClr>
              <a:buSzPts val="1100"/>
              <a:buFont typeface="Arial"/>
              <a:buNone/>
            </a:pPr>
            <a:r>
              <a:rPr b="1" lang="en" sz="4800">
                <a:solidFill>
                  <a:schemeClr val="lt1"/>
                </a:solidFill>
                <a:latin typeface="Raleway"/>
                <a:ea typeface="Raleway"/>
                <a:cs typeface="Raleway"/>
                <a:sym typeface="Raleway"/>
              </a:rPr>
              <a:t>	</a:t>
            </a:r>
            <a:r>
              <a:rPr lang="en" sz="4800">
                <a:solidFill>
                  <a:schemeClr val="accent4"/>
                </a:solidFill>
                <a:latin typeface="Raleway"/>
                <a:ea typeface="Raleway"/>
                <a:cs typeface="Raleway"/>
                <a:sym typeface="Raleway"/>
              </a:rPr>
              <a:t>Part 2</a:t>
            </a:r>
            <a:endParaRPr sz="2900">
              <a:solidFill>
                <a:schemeClr val="accent4"/>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21" name="Shape 121"/>
        <p:cNvGrpSpPr/>
        <p:nvPr/>
      </p:nvGrpSpPr>
      <p:grpSpPr>
        <a:xfrm>
          <a:off x="0" y="0"/>
          <a:ext cx="0" cy="0"/>
          <a:chOff x="0" y="0"/>
          <a:chExt cx="0" cy="0"/>
        </a:xfrm>
      </p:grpSpPr>
      <p:sp>
        <p:nvSpPr>
          <p:cNvPr id="122" name="Google Shape;122;p22"/>
          <p:cNvSpPr txBox="1"/>
          <p:nvPr/>
        </p:nvSpPr>
        <p:spPr>
          <a:xfrm>
            <a:off x="717975" y="1436275"/>
            <a:ext cx="7336500" cy="2007000"/>
          </a:xfrm>
          <a:prstGeom prst="rect">
            <a:avLst/>
          </a:prstGeom>
          <a:noFill/>
          <a:ln>
            <a:noFill/>
          </a:ln>
        </p:spPr>
        <p:txBody>
          <a:bodyPr anchorCtr="0" anchor="t" bIns="91425" lIns="91425" spcFirstLastPara="1" rIns="91425" wrap="square" tIns="91425">
            <a:noAutofit/>
          </a:bodyPr>
          <a:lstStyle/>
          <a:p>
            <a:pPr indent="-495300" lvl="0" marL="457200" rtl="0" algn="l">
              <a:spcBef>
                <a:spcPts val="0"/>
              </a:spcBef>
              <a:spcAft>
                <a:spcPts val="0"/>
              </a:spcAft>
              <a:buClr>
                <a:schemeClr val="lt1"/>
              </a:buClr>
              <a:buSzPts val="4200"/>
              <a:buFont typeface="Raleway"/>
              <a:buChar char="➔"/>
            </a:pPr>
            <a:r>
              <a:rPr lang="en" sz="2400">
                <a:solidFill>
                  <a:schemeClr val="lt1"/>
                </a:solidFill>
                <a:latin typeface="Raleway"/>
                <a:ea typeface="Raleway"/>
                <a:cs typeface="Raleway"/>
                <a:sym typeface="Raleway"/>
              </a:rPr>
              <a:t>Thoughtful of others; not seeking personal gain</a:t>
            </a:r>
            <a:endParaRPr sz="2400">
              <a:solidFill>
                <a:schemeClr val="lt1"/>
              </a:solidFill>
              <a:latin typeface="Raleway"/>
              <a:ea typeface="Raleway"/>
              <a:cs typeface="Raleway"/>
              <a:sym typeface="Raleway"/>
            </a:endParaRPr>
          </a:p>
          <a:p>
            <a:pPr indent="-495300" lvl="0" marL="457200" rtl="0" algn="l">
              <a:spcBef>
                <a:spcPts val="0"/>
              </a:spcBef>
              <a:spcAft>
                <a:spcPts val="0"/>
              </a:spcAft>
              <a:buClr>
                <a:schemeClr val="lt1"/>
              </a:buClr>
              <a:buSzPts val="4200"/>
              <a:buFont typeface="Raleway"/>
              <a:buChar char="➔"/>
            </a:pPr>
            <a:r>
              <a:rPr lang="en" sz="2400">
                <a:solidFill>
                  <a:schemeClr val="lt1"/>
                </a:solidFill>
                <a:latin typeface="Raleway"/>
                <a:ea typeface="Raleway"/>
                <a:cs typeface="Raleway"/>
                <a:sym typeface="Raleway"/>
              </a:rPr>
              <a:t>Sincere/Respectful</a:t>
            </a:r>
            <a:endParaRPr sz="2400">
              <a:solidFill>
                <a:schemeClr val="lt1"/>
              </a:solidFill>
              <a:latin typeface="Raleway"/>
              <a:ea typeface="Raleway"/>
              <a:cs typeface="Raleway"/>
              <a:sym typeface="Raleway"/>
            </a:endParaRPr>
          </a:p>
          <a:p>
            <a:pPr indent="-495300" lvl="0" marL="457200" rtl="0" algn="l">
              <a:spcBef>
                <a:spcPts val="0"/>
              </a:spcBef>
              <a:spcAft>
                <a:spcPts val="0"/>
              </a:spcAft>
              <a:buClr>
                <a:schemeClr val="lt1"/>
              </a:buClr>
              <a:buSzPts val="4200"/>
              <a:buFont typeface="Raleway"/>
              <a:buChar char="➔"/>
            </a:pPr>
            <a:r>
              <a:rPr lang="en" sz="2400">
                <a:solidFill>
                  <a:schemeClr val="lt1"/>
                </a:solidFill>
                <a:latin typeface="Raleway"/>
                <a:ea typeface="Raleway"/>
                <a:cs typeface="Raleway"/>
                <a:sym typeface="Raleway"/>
              </a:rPr>
              <a:t>Heart posture of gratitude</a:t>
            </a:r>
            <a:endParaRPr sz="2400">
              <a:solidFill>
                <a:schemeClr val="lt1"/>
              </a:solidFill>
              <a:latin typeface="Raleway"/>
              <a:ea typeface="Raleway"/>
              <a:cs typeface="Raleway"/>
              <a:sym typeface="Raleway"/>
            </a:endParaRPr>
          </a:p>
          <a:p>
            <a:pPr indent="-495300" lvl="0" marL="457200" rtl="0" algn="l">
              <a:spcBef>
                <a:spcPts val="0"/>
              </a:spcBef>
              <a:spcAft>
                <a:spcPts val="0"/>
              </a:spcAft>
              <a:buClr>
                <a:schemeClr val="lt1"/>
              </a:buClr>
              <a:buSzPts val="4200"/>
              <a:buFont typeface="Raleway"/>
              <a:buChar char="➔"/>
            </a:pPr>
            <a:r>
              <a:rPr lang="en" sz="2400">
                <a:solidFill>
                  <a:schemeClr val="lt1"/>
                </a:solidFill>
                <a:latin typeface="Raleway"/>
                <a:ea typeface="Raleway"/>
                <a:cs typeface="Raleway"/>
                <a:sym typeface="Raleway"/>
              </a:rPr>
              <a:t>Tender concern and useful to others (“Lovingly Practical”)</a:t>
            </a:r>
            <a:endParaRPr sz="2900">
              <a:latin typeface="Lato"/>
              <a:ea typeface="Lato"/>
              <a:cs typeface="Lato"/>
              <a:sym typeface="Lato"/>
            </a:endParaRPr>
          </a:p>
        </p:txBody>
      </p:sp>
      <p:sp>
        <p:nvSpPr>
          <p:cNvPr id="123" name="Google Shape;123;p22"/>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b="1" lang="en" sz="4800">
                <a:solidFill>
                  <a:schemeClr val="accent5"/>
                </a:solidFill>
                <a:latin typeface="Raleway"/>
                <a:ea typeface="Raleway"/>
                <a:cs typeface="Raleway"/>
                <a:sym typeface="Raleway"/>
              </a:rPr>
              <a:t>Kindness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3"/>
          <p:cNvPicPr preferRelativeResize="0"/>
          <p:nvPr/>
        </p:nvPicPr>
        <p:blipFill>
          <a:blip r:embed="rId3">
            <a:alphaModFix/>
          </a:blip>
          <a:stretch>
            <a:fillRect/>
          </a:stretch>
        </p:blipFill>
        <p:spPr>
          <a:xfrm>
            <a:off x="0" y="-477923"/>
            <a:ext cx="9144001" cy="6099350"/>
          </a:xfrm>
          <a:prstGeom prst="rect">
            <a:avLst/>
          </a:prstGeom>
          <a:noFill/>
          <a:ln>
            <a:noFill/>
          </a:ln>
        </p:spPr>
      </p:pic>
      <p:sp>
        <p:nvSpPr>
          <p:cNvPr id="129" name="Google Shape;129;p23"/>
          <p:cNvSpPr txBox="1"/>
          <p:nvPr>
            <p:ph type="title"/>
          </p:nvPr>
        </p:nvSpPr>
        <p:spPr>
          <a:xfrm>
            <a:off x="311100" y="947250"/>
            <a:ext cx="8521800" cy="324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b="0" lang="en"/>
              <a:t>My thoughts and words</a:t>
            </a:r>
            <a:r>
              <a:rPr lang="en"/>
              <a:t> </a:t>
            </a:r>
            <a:r>
              <a:rPr lang="en" u="sng">
                <a:solidFill>
                  <a:schemeClr val="accent4"/>
                </a:solidFill>
              </a:rPr>
              <a:t>reflect</a:t>
            </a:r>
            <a:r>
              <a:rPr lang="en"/>
              <a:t> </a:t>
            </a:r>
            <a:r>
              <a:rPr b="0" lang="en"/>
              <a:t>my true</a:t>
            </a:r>
            <a:r>
              <a:rPr lang="en"/>
              <a:t> </a:t>
            </a:r>
            <a:r>
              <a:rPr lang="en" u="sng">
                <a:solidFill>
                  <a:schemeClr val="accent4"/>
                </a:solidFill>
              </a:rPr>
              <a:t>heart</a:t>
            </a:r>
            <a:r>
              <a:rPr lang="en"/>
              <a:t>.</a:t>
            </a:r>
            <a:endParaRPr/>
          </a:p>
        </p:txBody>
      </p:sp>
      <p:sp>
        <p:nvSpPr>
          <p:cNvPr id="130" name="Google Shape;130;p23"/>
          <p:cNvSpPr txBox="1"/>
          <p:nvPr/>
        </p:nvSpPr>
        <p:spPr>
          <a:xfrm>
            <a:off x="324675" y="295850"/>
            <a:ext cx="44244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4800">
              <a:solidFill>
                <a:schemeClr val="accent3"/>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34" name="Shape 134"/>
        <p:cNvGrpSpPr/>
        <p:nvPr/>
      </p:nvGrpSpPr>
      <p:grpSpPr>
        <a:xfrm>
          <a:off x="0" y="0"/>
          <a:ext cx="0" cy="0"/>
          <a:chOff x="0" y="0"/>
          <a:chExt cx="0" cy="0"/>
        </a:xfrm>
      </p:grpSpPr>
      <p:sp>
        <p:nvSpPr>
          <p:cNvPr id="135" name="Google Shape;135;p24"/>
          <p:cNvSpPr txBox="1"/>
          <p:nvPr/>
        </p:nvSpPr>
        <p:spPr>
          <a:xfrm>
            <a:off x="717975" y="1436275"/>
            <a:ext cx="7336500" cy="2007000"/>
          </a:xfrm>
          <a:prstGeom prst="rect">
            <a:avLst/>
          </a:prstGeom>
          <a:noFill/>
          <a:ln>
            <a:noFill/>
          </a:ln>
        </p:spPr>
        <p:txBody>
          <a:bodyPr anchorCtr="0" anchor="t" bIns="91425" lIns="91425" spcFirstLastPara="1" rIns="91425" wrap="square" tIns="91425">
            <a:noAutofit/>
          </a:bodyPr>
          <a:lstStyle/>
          <a:p>
            <a:pPr indent="-501650" lvl="0" marL="457200" rtl="0" algn="l">
              <a:spcBef>
                <a:spcPts val="0"/>
              </a:spcBef>
              <a:spcAft>
                <a:spcPts val="0"/>
              </a:spcAft>
              <a:buClr>
                <a:schemeClr val="lt1"/>
              </a:buClr>
              <a:buSzPts val="4300"/>
              <a:buFont typeface="Raleway"/>
              <a:buChar char="➔"/>
            </a:pPr>
            <a:r>
              <a:rPr lang="en" sz="2600">
                <a:solidFill>
                  <a:schemeClr val="lt1"/>
                </a:solidFill>
                <a:latin typeface="Raleway"/>
                <a:ea typeface="Raleway"/>
                <a:cs typeface="Raleway"/>
                <a:sym typeface="Raleway"/>
              </a:rPr>
              <a:t>Characterized by deeds</a:t>
            </a:r>
            <a:endParaRPr sz="2600">
              <a:solidFill>
                <a:schemeClr val="lt1"/>
              </a:solidFill>
              <a:latin typeface="Raleway"/>
              <a:ea typeface="Raleway"/>
              <a:cs typeface="Raleway"/>
              <a:sym typeface="Raleway"/>
            </a:endParaRPr>
          </a:p>
          <a:p>
            <a:pPr indent="-501650" lvl="0" marL="457200" rtl="0" algn="l">
              <a:spcBef>
                <a:spcPts val="0"/>
              </a:spcBef>
              <a:spcAft>
                <a:spcPts val="0"/>
              </a:spcAft>
              <a:buClr>
                <a:schemeClr val="lt1"/>
              </a:buClr>
              <a:buSzPts val="4300"/>
              <a:buFont typeface="Raleway"/>
              <a:buChar char="➔"/>
            </a:pPr>
            <a:r>
              <a:rPr lang="en" sz="2600">
                <a:solidFill>
                  <a:schemeClr val="lt1"/>
                </a:solidFill>
                <a:latin typeface="Raleway"/>
                <a:ea typeface="Raleway"/>
                <a:cs typeface="Raleway"/>
                <a:sym typeface="Raleway"/>
              </a:rPr>
              <a:t>Benefiting others</a:t>
            </a:r>
            <a:endParaRPr sz="2600">
              <a:solidFill>
                <a:schemeClr val="lt1"/>
              </a:solidFill>
              <a:latin typeface="Raleway"/>
              <a:ea typeface="Raleway"/>
              <a:cs typeface="Raleway"/>
              <a:sym typeface="Raleway"/>
            </a:endParaRPr>
          </a:p>
          <a:p>
            <a:pPr indent="-501650" lvl="0" marL="457200" rtl="0" algn="l">
              <a:spcBef>
                <a:spcPts val="0"/>
              </a:spcBef>
              <a:spcAft>
                <a:spcPts val="0"/>
              </a:spcAft>
              <a:buClr>
                <a:schemeClr val="lt1"/>
              </a:buClr>
              <a:buSzPts val="4300"/>
              <a:buFont typeface="Raleway"/>
              <a:buChar char="➔"/>
            </a:pPr>
            <a:r>
              <a:rPr lang="en" sz="2600">
                <a:solidFill>
                  <a:schemeClr val="lt1"/>
                </a:solidFill>
                <a:latin typeface="Raleway"/>
                <a:ea typeface="Raleway"/>
                <a:cs typeface="Raleway"/>
                <a:sym typeface="Raleway"/>
              </a:rPr>
              <a:t>Participating with God</a:t>
            </a:r>
            <a:endParaRPr sz="700">
              <a:latin typeface="Raleway"/>
              <a:ea typeface="Raleway"/>
              <a:cs typeface="Raleway"/>
              <a:sym typeface="Raleway"/>
            </a:endParaRPr>
          </a:p>
        </p:txBody>
      </p:sp>
      <p:sp>
        <p:nvSpPr>
          <p:cNvPr id="136" name="Google Shape;136;p24"/>
          <p:cNvSpPr txBox="1"/>
          <p:nvPr/>
        </p:nvSpPr>
        <p:spPr>
          <a:xfrm>
            <a:off x="0" y="0"/>
            <a:ext cx="31635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b="1" lang="en" sz="4800">
                <a:solidFill>
                  <a:schemeClr val="accent5"/>
                </a:solidFill>
                <a:latin typeface="Raleway"/>
                <a:ea typeface="Raleway"/>
                <a:cs typeface="Raleway"/>
                <a:sym typeface="Raleway"/>
              </a:rPr>
              <a:t>Goodness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5"/>
          <p:cNvPicPr preferRelativeResize="0"/>
          <p:nvPr/>
        </p:nvPicPr>
        <p:blipFill>
          <a:blip r:embed="rId3">
            <a:alphaModFix/>
          </a:blip>
          <a:stretch>
            <a:fillRect/>
          </a:stretch>
        </p:blipFill>
        <p:spPr>
          <a:xfrm>
            <a:off x="0" y="-477923"/>
            <a:ext cx="9144001" cy="6099350"/>
          </a:xfrm>
          <a:prstGeom prst="rect">
            <a:avLst/>
          </a:prstGeom>
          <a:noFill/>
          <a:ln>
            <a:noFill/>
          </a:ln>
        </p:spPr>
      </p:pic>
      <p:sp>
        <p:nvSpPr>
          <p:cNvPr id="142" name="Google Shape;142;p25"/>
          <p:cNvSpPr txBox="1"/>
          <p:nvPr>
            <p:ph type="title"/>
          </p:nvPr>
        </p:nvSpPr>
        <p:spPr>
          <a:xfrm>
            <a:off x="311100" y="947250"/>
            <a:ext cx="8521800" cy="324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b="0" lang="en"/>
              <a:t>I am a</a:t>
            </a:r>
            <a:r>
              <a:rPr lang="en"/>
              <a:t> </a:t>
            </a:r>
            <a:r>
              <a:rPr lang="en" u="sng">
                <a:solidFill>
                  <a:schemeClr val="accent4"/>
                </a:solidFill>
              </a:rPr>
              <a:t>participant</a:t>
            </a:r>
            <a:r>
              <a:rPr lang="en"/>
              <a:t> </a:t>
            </a:r>
            <a:r>
              <a:rPr b="0" lang="en"/>
              <a:t>with God and am called to</a:t>
            </a:r>
            <a:r>
              <a:rPr lang="en"/>
              <a:t> </a:t>
            </a:r>
            <a:r>
              <a:rPr lang="en" u="sng">
                <a:solidFill>
                  <a:schemeClr val="accent4"/>
                </a:solidFill>
              </a:rPr>
              <a:t>enhance</a:t>
            </a:r>
            <a:r>
              <a:rPr lang="en"/>
              <a:t> </a:t>
            </a:r>
            <a:r>
              <a:rPr b="0" lang="en"/>
              <a:t>something</a:t>
            </a:r>
            <a:r>
              <a:rPr lang="en"/>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idx="4294967295" type="title"/>
          </p:nvPr>
        </p:nvSpPr>
        <p:spPr>
          <a:xfrm>
            <a:off x="535775" y="712150"/>
            <a:ext cx="5197200" cy="7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solidFill>
                  <a:schemeClr val="dk1"/>
                </a:solidFill>
              </a:rPr>
              <a:t>Galatians 5</a:t>
            </a:r>
            <a:endParaRPr sz="2400"/>
          </a:p>
        </p:txBody>
      </p:sp>
      <p:sp>
        <p:nvSpPr>
          <p:cNvPr id="148" name="Google Shape;148;p26"/>
          <p:cNvSpPr txBox="1"/>
          <p:nvPr>
            <p:ph idx="4294967295" type="title"/>
          </p:nvPr>
        </p:nvSpPr>
        <p:spPr>
          <a:xfrm>
            <a:off x="535775" y="1480150"/>
            <a:ext cx="5197200" cy="306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2600">
                <a:highlight>
                  <a:srgbClr val="FFFFFF"/>
                </a:highlight>
                <a:latin typeface="Roboto"/>
                <a:ea typeface="Roboto"/>
                <a:cs typeface="Roboto"/>
                <a:sym typeface="Roboto"/>
              </a:rPr>
              <a:t>22 </a:t>
            </a:r>
            <a:r>
              <a:rPr b="0" lang="en" sz="2600">
                <a:highlight>
                  <a:srgbClr val="FFFFFF"/>
                </a:highlight>
                <a:latin typeface="Roboto"/>
                <a:ea typeface="Roboto"/>
                <a:cs typeface="Roboto"/>
                <a:sym typeface="Roboto"/>
              </a:rPr>
              <a:t>But the fruit of the Spirit is love, joy, peace, patience, kindness, goodness, faithfulness, </a:t>
            </a:r>
            <a:r>
              <a:rPr lang="en" sz="2600">
                <a:highlight>
                  <a:srgbClr val="FFFFFF"/>
                </a:highlight>
                <a:latin typeface="Roboto"/>
                <a:ea typeface="Roboto"/>
                <a:cs typeface="Roboto"/>
                <a:sym typeface="Roboto"/>
              </a:rPr>
              <a:t>23 </a:t>
            </a:r>
            <a:r>
              <a:rPr b="0" lang="en" sz="2600">
                <a:highlight>
                  <a:srgbClr val="FFFFFF"/>
                </a:highlight>
                <a:latin typeface="Roboto"/>
                <a:ea typeface="Roboto"/>
                <a:cs typeface="Roboto"/>
                <a:sym typeface="Roboto"/>
              </a:rPr>
              <a:t>gentleness, self-control; against such things there is no law. </a:t>
            </a:r>
            <a:endParaRPr sz="3100">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2" name="Shape 152"/>
        <p:cNvGrpSpPr/>
        <p:nvPr/>
      </p:nvGrpSpPr>
      <p:grpSpPr>
        <a:xfrm>
          <a:off x="0" y="0"/>
          <a:ext cx="0" cy="0"/>
          <a:chOff x="0" y="0"/>
          <a:chExt cx="0" cy="0"/>
        </a:xfrm>
      </p:grpSpPr>
      <p:sp>
        <p:nvSpPr>
          <p:cNvPr id="153" name="Google Shape;153;p27"/>
          <p:cNvSpPr txBox="1"/>
          <p:nvPr/>
        </p:nvSpPr>
        <p:spPr>
          <a:xfrm>
            <a:off x="717975" y="1436275"/>
            <a:ext cx="7336500" cy="2007000"/>
          </a:xfrm>
          <a:prstGeom prst="rect">
            <a:avLst/>
          </a:prstGeom>
          <a:noFill/>
          <a:ln>
            <a:noFill/>
          </a:ln>
        </p:spPr>
        <p:txBody>
          <a:bodyPr anchorCtr="0" anchor="t" bIns="91425" lIns="91425" spcFirstLastPara="1" rIns="91425" wrap="square" tIns="91425">
            <a:noAutofit/>
          </a:bodyPr>
          <a:lstStyle/>
          <a:p>
            <a:pPr indent="457200" lvl="0" marL="4114800" rtl="0" algn="l">
              <a:spcBef>
                <a:spcPts val="0"/>
              </a:spcBef>
              <a:spcAft>
                <a:spcPts val="0"/>
              </a:spcAft>
              <a:buNone/>
            </a:pPr>
            <a:r>
              <a:t/>
            </a:r>
            <a:endParaRPr sz="2900">
              <a:latin typeface="Lato"/>
              <a:ea typeface="Lato"/>
              <a:cs typeface="Lato"/>
              <a:sym typeface="Lato"/>
            </a:endParaRPr>
          </a:p>
        </p:txBody>
      </p:sp>
      <p:sp>
        <p:nvSpPr>
          <p:cNvPr id="154" name="Google Shape;154;p27"/>
          <p:cNvSpPr txBox="1"/>
          <p:nvPr/>
        </p:nvSpPr>
        <p:spPr>
          <a:xfrm>
            <a:off x="0" y="0"/>
            <a:ext cx="6194400" cy="10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4800">
              <a:solidFill>
                <a:schemeClr val="dk2"/>
              </a:solidFill>
              <a:latin typeface="Raleway"/>
              <a:ea typeface="Raleway"/>
              <a:cs typeface="Raleway"/>
              <a:sym typeface="Raleway"/>
            </a:endParaRPr>
          </a:p>
        </p:txBody>
      </p:sp>
      <p:sp>
        <p:nvSpPr>
          <p:cNvPr id="155" name="Google Shape;155;p27"/>
          <p:cNvSpPr txBox="1"/>
          <p:nvPr/>
        </p:nvSpPr>
        <p:spPr>
          <a:xfrm>
            <a:off x="0" y="1716475"/>
            <a:ext cx="91440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chemeClr val="lt1"/>
                </a:solidFill>
                <a:latin typeface="Raleway"/>
                <a:ea typeface="Raleway"/>
                <a:cs typeface="Raleway"/>
                <a:sym typeface="Raleway"/>
              </a:rPr>
              <a:t>Encountering Fruit of the Spirit leads to Repentance</a:t>
            </a:r>
            <a:endParaRPr b="1" sz="4800">
              <a:solidFill>
                <a:schemeClr val="lt1"/>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76" name="Shape 76"/>
        <p:cNvGrpSpPr/>
        <p:nvPr/>
      </p:nvGrpSpPr>
      <p:grpSpPr>
        <a:xfrm>
          <a:off x="0" y="0"/>
          <a:ext cx="0" cy="0"/>
          <a:chOff x="0" y="0"/>
          <a:chExt cx="0" cy="0"/>
        </a:xfrm>
      </p:grpSpPr>
      <p:sp>
        <p:nvSpPr>
          <p:cNvPr id="77" name="Google Shape;77;p14"/>
          <p:cNvSpPr txBox="1"/>
          <p:nvPr/>
        </p:nvSpPr>
        <p:spPr>
          <a:xfrm>
            <a:off x="717975" y="1436275"/>
            <a:ext cx="7336500" cy="2007000"/>
          </a:xfrm>
          <a:prstGeom prst="rect">
            <a:avLst/>
          </a:prstGeom>
          <a:noFill/>
          <a:ln>
            <a:noFill/>
          </a:ln>
        </p:spPr>
        <p:txBody>
          <a:bodyPr anchorCtr="0" anchor="t" bIns="91425" lIns="91425" spcFirstLastPara="1" rIns="91425" wrap="square" tIns="91425">
            <a:noAutofit/>
          </a:bodyPr>
          <a:lstStyle/>
          <a:p>
            <a:pPr indent="457200" lvl="0" marL="4114800" rtl="0" algn="l">
              <a:spcBef>
                <a:spcPts val="0"/>
              </a:spcBef>
              <a:spcAft>
                <a:spcPts val="0"/>
              </a:spcAft>
              <a:buNone/>
            </a:pPr>
            <a:r>
              <a:t/>
            </a:r>
            <a:endParaRPr sz="2900">
              <a:latin typeface="Lato"/>
              <a:ea typeface="Lato"/>
              <a:cs typeface="Lato"/>
              <a:sym typeface="Lato"/>
            </a:endParaRPr>
          </a:p>
        </p:txBody>
      </p:sp>
      <p:sp>
        <p:nvSpPr>
          <p:cNvPr id="78" name="Google Shape;78;p14"/>
          <p:cNvSpPr txBox="1"/>
          <p:nvPr/>
        </p:nvSpPr>
        <p:spPr>
          <a:xfrm>
            <a:off x="132950" y="310600"/>
            <a:ext cx="8922900" cy="47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100">
                <a:solidFill>
                  <a:srgbClr val="FFFFFF"/>
                </a:solidFill>
                <a:latin typeface="Raleway"/>
                <a:ea typeface="Raleway"/>
                <a:cs typeface="Raleway"/>
                <a:sym typeface="Raleway"/>
              </a:rPr>
              <a:t>This is God’s Holy Word.  Written by men, inspired by God.  God gave it to us that we may understand all things pertaining to life and godliness.  These Scriptures are not what save me, but it is the One to whom they testify; that is, Jesus Christ.  The Word of God is my authority in life.  It is to shape my thinking and transform my life.  I will learn it, live it and give it to those around me.  Amen</a:t>
            </a:r>
            <a:endParaRPr b="1" sz="4000">
              <a:solidFill>
                <a:srgbClr val="FFFFFF"/>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ph idx="4294967295" type="title"/>
          </p:nvPr>
        </p:nvSpPr>
        <p:spPr>
          <a:xfrm>
            <a:off x="535775" y="712150"/>
            <a:ext cx="5197200" cy="7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solidFill>
                  <a:schemeClr val="dk1"/>
                </a:solidFill>
              </a:rPr>
              <a:t>Galatians 5</a:t>
            </a:r>
            <a:endParaRPr sz="2400"/>
          </a:p>
        </p:txBody>
      </p:sp>
      <p:sp>
        <p:nvSpPr>
          <p:cNvPr id="84" name="Google Shape;84;p15"/>
          <p:cNvSpPr txBox="1"/>
          <p:nvPr>
            <p:ph idx="4294967295" type="title"/>
          </p:nvPr>
        </p:nvSpPr>
        <p:spPr>
          <a:xfrm>
            <a:off x="535775" y="1480150"/>
            <a:ext cx="5197200" cy="306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2600">
                <a:highlight>
                  <a:srgbClr val="FFFFFF"/>
                </a:highlight>
                <a:latin typeface="Roboto"/>
                <a:ea typeface="Roboto"/>
                <a:cs typeface="Roboto"/>
                <a:sym typeface="Roboto"/>
              </a:rPr>
              <a:t>22 </a:t>
            </a:r>
            <a:r>
              <a:rPr b="0" lang="en" sz="2600">
                <a:highlight>
                  <a:srgbClr val="FFFFFF"/>
                </a:highlight>
                <a:latin typeface="Roboto"/>
                <a:ea typeface="Roboto"/>
                <a:cs typeface="Roboto"/>
                <a:sym typeface="Roboto"/>
              </a:rPr>
              <a:t>But the fruit of the Spirit is love, joy, peace, patience, kindness, goodness, faithfulness, </a:t>
            </a:r>
            <a:r>
              <a:rPr lang="en" sz="2600">
                <a:highlight>
                  <a:srgbClr val="FFFFFF"/>
                </a:highlight>
                <a:latin typeface="Roboto"/>
                <a:ea typeface="Roboto"/>
                <a:cs typeface="Roboto"/>
                <a:sym typeface="Roboto"/>
              </a:rPr>
              <a:t>23 </a:t>
            </a:r>
            <a:r>
              <a:rPr b="0" lang="en" sz="2600">
                <a:highlight>
                  <a:srgbClr val="FFFFFF"/>
                </a:highlight>
                <a:latin typeface="Roboto"/>
                <a:ea typeface="Roboto"/>
                <a:cs typeface="Roboto"/>
                <a:sym typeface="Roboto"/>
              </a:rPr>
              <a:t>gentleness, self-control; against such things there is no law. </a:t>
            </a:r>
            <a:endParaRPr sz="31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88" name="Shape 88"/>
        <p:cNvGrpSpPr/>
        <p:nvPr/>
      </p:nvGrpSpPr>
      <p:grpSpPr>
        <a:xfrm>
          <a:off x="0" y="0"/>
          <a:ext cx="0" cy="0"/>
          <a:chOff x="0" y="0"/>
          <a:chExt cx="0" cy="0"/>
        </a:xfrm>
      </p:grpSpPr>
      <p:sp>
        <p:nvSpPr>
          <p:cNvPr id="89" name="Google Shape;89;p16"/>
          <p:cNvSpPr txBox="1"/>
          <p:nvPr/>
        </p:nvSpPr>
        <p:spPr>
          <a:xfrm>
            <a:off x="673700" y="461550"/>
            <a:ext cx="7336500" cy="45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t/>
            </a:r>
            <a:endParaRPr b="1" sz="2800">
              <a:solidFill>
                <a:srgbClr val="FFFFFF"/>
              </a:solidFill>
              <a:latin typeface="Raleway"/>
              <a:ea typeface="Raleway"/>
              <a:cs typeface="Raleway"/>
              <a:sym typeface="Raleway"/>
            </a:endParaRPr>
          </a:p>
          <a:p>
            <a:pPr indent="-463550" lvl="0" marL="1371600" rtl="0" algn="l">
              <a:spcBef>
                <a:spcPts val="0"/>
              </a:spcBef>
              <a:spcAft>
                <a:spcPts val="0"/>
              </a:spcAft>
              <a:buClr>
                <a:srgbClr val="FFFFFF"/>
              </a:buClr>
              <a:buSzPts val="3700"/>
              <a:buFont typeface="Raleway"/>
              <a:buChar char="➔"/>
            </a:pPr>
            <a:r>
              <a:rPr lang="en" sz="2800">
                <a:solidFill>
                  <a:srgbClr val="FFFFFF"/>
                </a:solidFill>
                <a:latin typeface="Raleway"/>
                <a:ea typeface="Raleway"/>
                <a:cs typeface="Raleway"/>
                <a:sym typeface="Raleway"/>
              </a:rPr>
              <a:t>Fruit of Spirit are</a:t>
            </a:r>
            <a:r>
              <a:rPr b="1" lang="en" sz="2800">
                <a:solidFill>
                  <a:srgbClr val="FFFFFF"/>
                </a:solidFill>
                <a:latin typeface="Raleway"/>
                <a:ea typeface="Raleway"/>
                <a:cs typeface="Raleway"/>
                <a:sym typeface="Raleway"/>
              </a:rPr>
              <a:t> </a:t>
            </a:r>
            <a:r>
              <a:rPr b="1" lang="en" sz="2800" u="sng">
                <a:solidFill>
                  <a:schemeClr val="accent4"/>
                </a:solidFill>
                <a:latin typeface="Raleway"/>
                <a:ea typeface="Raleway"/>
                <a:cs typeface="Raleway"/>
                <a:sym typeface="Raleway"/>
              </a:rPr>
              <a:t>contrasting</a:t>
            </a:r>
            <a:r>
              <a:rPr b="1" lang="en" sz="2800">
                <a:solidFill>
                  <a:srgbClr val="FFFFFF"/>
                </a:solidFill>
                <a:latin typeface="Raleway"/>
                <a:ea typeface="Raleway"/>
                <a:cs typeface="Raleway"/>
                <a:sym typeface="Raleway"/>
              </a:rPr>
              <a:t> </a:t>
            </a:r>
            <a:r>
              <a:rPr lang="en" sz="2800">
                <a:solidFill>
                  <a:srgbClr val="FFFFFF"/>
                </a:solidFill>
                <a:latin typeface="Raleway"/>
                <a:ea typeface="Raleway"/>
                <a:cs typeface="Raleway"/>
                <a:sym typeface="Raleway"/>
              </a:rPr>
              <a:t>and in</a:t>
            </a:r>
            <a:r>
              <a:rPr b="1" lang="en" sz="2800">
                <a:solidFill>
                  <a:srgbClr val="FFFFFF"/>
                </a:solidFill>
                <a:latin typeface="Raleway"/>
                <a:ea typeface="Raleway"/>
                <a:cs typeface="Raleway"/>
                <a:sym typeface="Raleway"/>
              </a:rPr>
              <a:t> </a:t>
            </a:r>
            <a:r>
              <a:rPr b="1" lang="en" sz="2800" u="sng">
                <a:solidFill>
                  <a:schemeClr val="accent4"/>
                </a:solidFill>
                <a:latin typeface="Raleway"/>
                <a:ea typeface="Raleway"/>
                <a:cs typeface="Raleway"/>
                <a:sym typeface="Raleway"/>
              </a:rPr>
              <a:t>opposition</a:t>
            </a:r>
            <a:r>
              <a:rPr b="1" lang="en" sz="2800">
                <a:solidFill>
                  <a:srgbClr val="FFFFFF"/>
                </a:solidFill>
                <a:latin typeface="Raleway"/>
                <a:ea typeface="Raleway"/>
                <a:cs typeface="Raleway"/>
                <a:sym typeface="Raleway"/>
              </a:rPr>
              <a:t> </a:t>
            </a:r>
            <a:r>
              <a:rPr lang="en" sz="2800">
                <a:solidFill>
                  <a:srgbClr val="FFFFFF"/>
                </a:solidFill>
                <a:latin typeface="Raleway"/>
                <a:ea typeface="Raleway"/>
                <a:cs typeface="Raleway"/>
                <a:sym typeface="Raleway"/>
              </a:rPr>
              <a:t>to works of the</a:t>
            </a:r>
            <a:r>
              <a:rPr b="1" lang="en" sz="2800">
                <a:solidFill>
                  <a:srgbClr val="FFFFFF"/>
                </a:solidFill>
                <a:latin typeface="Raleway"/>
                <a:ea typeface="Raleway"/>
                <a:cs typeface="Raleway"/>
                <a:sym typeface="Raleway"/>
              </a:rPr>
              <a:t> </a:t>
            </a:r>
            <a:r>
              <a:rPr b="1" lang="en" sz="2800" u="sng">
                <a:solidFill>
                  <a:schemeClr val="accent4"/>
                </a:solidFill>
                <a:latin typeface="Raleway"/>
                <a:ea typeface="Raleway"/>
                <a:cs typeface="Raleway"/>
                <a:sym typeface="Raleway"/>
              </a:rPr>
              <a:t>flesh</a:t>
            </a:r>
            <a:r>
              <a:rPr lang="en" sz="2800">
                <a:solidFill>
                  <a:schemeClr val="lt1"/>
                </a:solidFill>
                <a:latin typeface="Raleway"/>
                <a:ea typeface="Raleway"/>
                <a:cs typeface="Raleway"/>
                <a:sym typeface="Raleway"/>
              </a:rPr>
              <a:t>.</a:t>
            </a:r>
            <a:endParaRPr sz="2800">
              <a:solidFill>
                <a:schemeClr val="lt1"/>
              </a:solidFill>
              <a:latin typeface="Raleway"/>
              <a:ea typeface="Raleway"/>
              <a:cs typeface="Raleway"/>
              <a:sym typeface="Raleway"/>
            </a:endParaRPr>
          </a:p>
          <a:p>
            <a:pPr indent="0" lvl="0" marL="457200" rtl="0" algn="l">
              <a:spcBef>
                <a:spcPts val="0"/>
              </a:spcBef>
              <a:spcAft>
                <a:spcPts val="0"/>
              </a:spcAft>
              <a:buClr>
                <a:schemeClr val="dk2"/>
              </a:buClr>
              <a:buSzPts val="1100"/>
              <a:buFont typeface="Arial"/>
              <a:buNone/>
            </a:pPr>
            <a:r>
              <a:t/>
            </a:r>
            <a:endParaRPr b="1" sz="3100">
              <a:solidFill>
                <a:srgbClr val="FFFFFF"/>
              </a:solidFill>
              <a:latin typeface="Raleway"/>
              <a:ea typeface="Raleway"/>
              <a:cs typeface="Raleway"/>
              <a:sym typeface="Raleway"/>
            </a:endParaRPr>
          </a:p>
          <a:p>
            <a:pPr indent="-463550" lvl="0" marL="1371600" rtl="0" algn="l">
              <a:spcBef>
                <a:spcPts val="0"/>
              </a:spcBef>
              <a:spcAft>
                <a:spcPts val="0"/>
              </a:spcAft>
              <a:buClr>
                <a:srgbClr val="FFFFFF"/>
              </a:buClr>
              <a:buSzPts val="3700"/>
              <a:buFont typeface="Raleway"/>
              <a:buChar char="➔"/>
            </a:pPr>
            <a:r>
              <a:rPr lang="en" sz="2800">
                <a:solidFill>
                  <a:srgbClr val="FFFFFF"/>
                </a:solidFill>
                <a:latin typeface="Raleway"/>
                <a:ea typeface="Raleway"/>
                <a:cs typeface="Raleway"/>
                <a:sym typeface="Raleway"/>
              </a:rPr>
              <a:t>Fruit of the Spirit is</a:t>
            </a:r>
            <a:r>
              <a:rPr b="1" lang="en" sz="2800">
                <a:solidFill>
                  <a:srgbClr val="FFFFFF"/>
                </a:solidFill>
                <a:latin typeface="Raleway"/>
                <a:ea typeface="Raleway"/>
                <a:cs typeface="Raleway"/>
                <a:sym typeface="Raleway"/>
              </a:rPr>
              <a:t> </a:t>
            </a:r>
            <a:r>
              <a:rPr b="1" lang="en" sz="2800" u="sng">
                <a:solidFill>
                  <a:schemeClr val="accent4"/>
                </a:solidFill>
                <a:latin typeface="Raleway"/>
                <a:ea typeface="Raleway"/>
                <a:cs typeface="Raleway"/>
                <a:sym typeface="Raleway"/>
              </a:rPr>
              <a:t>produced</a:t>
            </a:r>
            <a:r>
              <a:rPr b="1" lang="en" sz="2800">
                <a:solidFill>
                  <a:srgbClr val="FFFFFF"/>
                </a:solidFill>
                <a:latin typeface="Raleway"/>
                <a:ea typeface="Raleway"/>
                <a:cs typeface="Raleway"/>
                <a:sym typeface="Raleway"/>
              </a:rPr>
              <a:t> </a:t>
            </a:r>
            <a:r>
              <a:rPr lang="en" sz="2800">
                <a:solidFill>
                  <a:srgbClr val="FFFFFF"/>
                </a:solidFill>
                <a:latin typeface="Raleway"/>
                <a:ea typeface="Raleway"/>
                <a:cs typeface="Raleway"/>
                <a:sym typeface="Raleway"/>
              </a:rPr>
              <a:t>by the Holy Spirit...</a:t>
            </a:r>
            <a:r>
              <a:rPr b="1" lang="en" sz="2800" u="sng">
                <a:solidFill>
                  <a:schemeClr val="accent4"/>
                </a:solidFill>
                <a:latin typeface="Raleway"/>
                <a:ea typeface="Raleway"/>
                <a:cs typeface="Raleway"/>
                <a:sym typeface="Raleway"/>
              </a:rPr>
              <a:t>not</a:t>
            </a:r>
            <a:r>
              <a:rPr b="1" lang="en" sz="2800">
                <a:solidFill>
                  <a:schemeClr val="accent4"/>
                </a:solidFill>
                <a:latin typeface="Raleway"/>
                <a:ea typeface="Raleway"/>
                <a:cs typeface="Raleway"/>
                <a:sym typeface="Raleway"/>
              </a:rPr>
              <a:t> </a:t>
            </a:r>
            <a:r>
              <a:rPr b="1" lang="en" sz="2800" u="sng">
                <a:solidFill>
                  <a:schemeClr val="accent4"/>
                </a:solidFill>
                <a:latin typeface="Raleway"/>
                <a:ea typeface="Raleway"/>
                <a:cs typeface="Raleway"/>
                <a:sym typeface="Raleway"/>
              </a:rPr>
              <a:t>us</a:t>
            </a:r>
            <a:r>
              <a:rPr lang="en" sz="2800">
                <a:solidFill>
                  <a:srgbClr val="FFFFFF"/>
                </a:solidFill>
                <a:latin typeface="Raleway"/>
                <a:ea typeface="Raleway"/>
                <a:cs typeface="Raleway"/>
                <a:sym typeface="Raleway"/>
              </a:rPr>
              <a:t>.</a:t>
            </a:r>
            <a:endParaRPr sz="2800">
              <a:solidFill>
                <a:srgbClr val="FFFFFF"/>
              </a:solidFill>
              <a:latin typeface="Raleway"/>
              <a:ea typeface="Raleway"/>
              <a:cs typeface="Raleway"/>
              <a:sym typeface="Raleway"/>
            </a:endParaRPr>
          </a:p>
          <a:p>
            <a:pPr indent="0" lvl="0" marL="457200" rtl="0" algn="l">
              <a:spcBef>
                <a:spcPts val="0"/>
              </a:spcBef>
              <a:spcAft>
                <a:spcPts val="0"/>
              </a:spcAft>
              <a:buClr>
                <a:schemeClr val="dk2"/>
              </a:buClr>
              <a:buSzPts val="1100"/>
              <a:buFont typeface="Arial"/>
              <a:buNone/>
            </a:pPr>
            <a:r>
              <a:t/>
            </a:r>
            <a:endParaRPr b="1" sz="3100">
              <a:solidFill>
                <a:srgbClr val="FFFFFF"/>
              </a:solidFill>
              <a:latin typeface="Raleway"/>
              <a:ea typeface="Raleway"/>
              <a:cs typeface="Raleway"/>
              <a:sym typeface="Raleway"/>
            </a:endParaRPr>
          </a:p>
          <a:p>
            <a:pPr indent="-463550" lvl="0" marL="1371600" rtl="0" algn="l">
              <a:spcBef>
                <a:spcPts val="0"/>
              </a:spcBef>
              <a:spcAft>
                <a:spcPts val="0"/>
              </a:spcAft>
              <a:buClr>
                <a:srgbClr val="FFFFFF"/>
              </a:buClr>
              <a:buSzPts val="3700"/>
              <a:buFont typeface="Raleway"/>
              <a:buChar char="➔"/>
            </a:pPr>
            <a:r>
              <a:rPr lang="en" sz="2800">
                <a:solidFill>
                  <a:srgbClr val="FFFFFF"/>
                </a:solidFill>
                <a:latin typeface="Raleway"/>
                <a:ea typeface="Raleway"/>
                <a:cs typeface="Raleway"/>
                <a:sym typeface="Raleway"/>
              </a:rPr>
              <a:t>Our role is to </a:t>
            </a:r>
            <a:r>
              <a:rPr b="1" lang="en" sz="2800" u="sng">
                <a:solidFill>
                  <a:schemeClr val="accent4"/>
                </a:solidFill>
                <a:latin typeface="Raleway"/>
                <a:ea typeface="Raleway"/>
                <a:cs typeface="Raleway"/>
                <a:sym typeface="Raleway"/>
              </a:rPr>
              <a:t>nurture</a:t>
            </a:r>
            <a:r>
              <a:rPr b="1" lang="en" sz="2800">
                <a:solidFill>
                  <a:srgbClr val="FFFFFF"/>
                </a:solidFill>
                <a:latin typeface="Raleway"/>
                <a:ea typeface="Raleway"/>
                <a:cs typeface="Raleway"/>
                <a:sym typeface="Raleway"/>
              </a:rPr>
              <a:t> </a:t>
            </a:r>
            <a:r>
              <a:rPr lang="en" sz="2800">
                <a:solidFill>
                  <a:srgbClr val="FFFFFF"/>
                </a:solidFill>
                <a:latin typeface="Raleway"/>
                <a:ea typeface="Raleway"/>
                <a:cs typeface="Raleway"/>
                <a:sym typeface="Raleway"/>
              </a:rPr>
              <a:t>the </a:t>
            </a:r>
            <a:r>
              <a:rPr b="1" lang="en" sz="2800" u="sng">
                <a:solidFill>
                  <a:schemeClr val="accent4"/>
                </a:solidFill>
                <a:latin typeface="Raleway"/>
                <a:ea typeface="Raleway"/>
                <a:cs typeface="Raleway"/>
                <a:sym typeface="Raleway"/>
              </a:rPr>
              <a:t>environment</a:t>
            </a:r>
            <a:r>
              <a:rPr lang="en" sz="2800">
                <a:solidFill>
                  <a:schemeClr val="lt1"/>
                </a:solidFill>
                <a:latin typeface="Raleway"/>
                <a:ea typeface="Raleway"/>
                <a:cs typeface="Raleway"/>
                <a:sym typeface="Raleway"/>
              </a:rPr>
              <a:t>.</a:t>
            </a:r>
            <a:endParaRPr sz="2900">
              <a:solidFill>
                <a:schemeClr val="lt1"/>
              </a:solidFill>
              <a:latin typeface="Lato"/>
              <a:ea typeface="Lato"/>
              <a:cs typeface="Lato"/>
              <a:sym typeface="Lato"/>
            </a:endParaRPr>
          </a:p>
        </p:txBody>
      </p:sp>
      <p:sp>
        <p:nvSpPr>
          <p:cNvPr id="90" name="Google Shape;90;p16"/>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100">
                <a:solidFill>
                  <a:schemeClr val="accent5"/>
                </a:solidFill>
                <a:latin typeface="Raleway"/>
                <a:ea typeface="Raleway"/>
                <a:cs typeface="Raleway"/>
                <a:sym typeface="Raleway"/>
              </a:rPr>
              <a:t>Recap</a:t>
            </a:r>
            <a:r>
              <a:rPr b="1" lang="en" sz="4100">
                <a:solidFill>
                  <a:schemeClr val="accent5"/>
                </a:solidFill>
                <a:latin typeface="Lato"/>
                <a:ea typeface="Lato"/>
                <a:cs typeface="Lato"/>
                <a:sym typeface="Lato"/>
              </a:rPr>
              <a:t>:</a:t>
            </a:r>
            <a:endParaRPr b="1" sz="4100">
              <a:solidFill>
                <a:schemeClr val="accent5"/>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94" name="Shape 94"/>
        <p:cNvGrpSpPr/>
        <p:nvPr/>
      </p:nvGrpSpPr>
      <p:grpSpPr>
        <a:xfrm>
          <a:off x="0" y="0"/>
          <a:ext cx="0" cy="0"/>
          <a:chOff x="0" y="0"/>
          <a:chExt cx="0" cy="0"/>
        </a:xfrm>
      </p:grpSpPr>
      <p:sp>
        <p:nvSpPr>
          <p:cNvPr id="95" name="Google Shape;95;p17"/>
          <p:cNvSpPr txBox="1"/>
          <p:nvPr/>
        </p:nvSpPr>
        <p:spPr>
          <a:xfrm>
            <a:off x="216525" y="1377275"/>
            <a:ext cx="7336500" cy="2886000"/>
          </a:xfrm>
          <a:prstGeom prst="rect">
            <a:avLst/>
          </a:prstGeom>
          <a:noFill/>
          <a:ln>
            <a:noFill/>
          </a:ln>
        </p:spPr>
        <p:txBody>
          <a:bodyPr anchorCtr="0" anchor="t" bIns="91425" lIns="91425" spcFirstLastPara="1" rIns="91425" wrap="square" tIns="91425">
            <a:noAutofit/>
          </a:bodyPr>
          <a:lstStyle/>
          <a:p>
            <a:pPr indent="-495300" lvl="0" marL="1371600" rtl="0" algn="l">
              <a:spcBef>
                <a:spcPts val="0"/>
              </a:spcBef>
              <a:spcAft>
                <a:spcPts val="0"/>
              </a:spcAft>
              <a:buClr>
                <a:schemeClr val="lt1"/>
              </a:buClr>
              <a:buSzPts val="4200"/>
              <a:buFont typeface="Raleway"/>
              <a:buChar char="➔"/>
            </a:pPr>
            <a:r>
              <a:rPr lang="en" sz="2400">
                <a:solidFill>
                  <a:schemeClr val="lt1"/>
                </a:solidFill>
                <a:latin typeface="Raleway"/>
                <a:ea typeface="Raleway"/>
                <a:cs typeface="Raleway"/>
                <a:sym typeface="Raleway"/>
              </a:rPr>
              <a:t>Unpleasant Waiting</a:t>
            </a:r>
            <a:endParaRPr sz="2400">
              <a:solidFill>
                <a:schemeClr val="lt1"/>
              </a:solidFill>
              <a:latin typeface="Raleway"/>
              <a:ea typeface="Raleway"/>
              <a:cs typeface="Raleway"/>
              <a:sym typeface="Raleway"/>
            </a:endParaRPr>
          </a:p>
          <a:p>
            <a:pPr indent="-495300" lvl="0" marL="1371600" rtl="0" algn="l">
              <a:spcBef>
                <a:spcPts val="0"/>
              </a:spcBef>
              <a:spcAft>
                <a:spcPts val="0"/>
              </a:spcAft>
              <a:buClr>
                <a:schemeClr val="lt1"/>
              </a:buClr>
              <a:buSzPts val="4200"/>
              <a:buFont typeface="Raleway"/>
              <a:buChar char="➔"/>
            </a:pPr>
            <a:r>
              <a:rPr lang="en" sz="2400">
                <a:solidFill>
                  <a:schemeClr val="lt1"/>
                </a:solidFill>
                <a:latin typeface="Raleway"/>
                <a:ea typeface="Raleway"/>
                <a:cs typeface="Raleway"/>
                <a:sym typeface="Raleway"/>
              </a:rPr>
              <a:t>Enduring</a:t>
            </a:r>
            <a:endParaRPr sz="2400">
              <a:solidFill>
                <a:schemeClr val="lt1"/>
              </a:solidFill>
              <a:latin typeface="Raleway"/>
              <a:ea typeface="Raleway"/>
              <a:cs typeface="Raleway"/>
              <a:sym typeface="Raleway"/>
            </a:endParaRPr>
          </a:p>
          <a:p>
            <a:pPr indent="-495300" lvl="0" marL="1371600" rtl="0" algn="l">
              <a:spcBef>
                <a:spcPts val="0"/>
              </a:spcBef>
              <a:spcAft>
                <a:spcPts val="0"/>
              </a:spcAft>
              <a:buClr>
                <a:schemeClr val="lt1"/>
              </a:buClr>
              <a:buSzPts val="4200"/>
              <a:buFont typeface="Raleway"/>
              <a:buChar char="➔"/>
            </a:pPr>
            <a:r>
              <a:rPr lang="en" sz="2400">
                <a:solidFill>
                  <a:schemeClr val="lt1"/>
                </a:solidFill>
                <a:latin typeface="Raleway"/>
                <a:ea typeface="Raleway"/>
                <a:cs typeface="Raleway"/>
                <a:sym typeface="Raleway"/>
              </a:rPr>
              <a:t>Longsuffering</a:t>
            </a:r>
            <a:endParaRPr sz="2400">
              <a:solidFill>
                <a:schemeClr val="lt1"/>
              </a:solidFill>
              <a:latin typeface="Raleway"/>
              <a:ea typeface="Raleway"/>
              <a:cs typeface="Raleway"/>
              <a:sym typeface="Raleway"/>
            </a:endParaRPr>
          </a:p>
          <a:p>
            <a:pPr indent="-495300" lvl="0" marL="1371600" rtl="0" algn="l">
              <a:spcBef>
                <a:spcPts val="0"/>
              </a:spcBef>
              <a:spcAft>
                <a:spcPts val="0"/>
              </a:spcAft>
              <a:buClr>
                <a:schemeClr val="lt1"/>
              </a:buClr>
              <a:buSzPts val="4200"/>
              <a:buFont typeface="Raleway"/>
              <a:buChar char="➔"/>
            </a:pPr>
            <a:r>
              <a:rPr lang="en" sz="2400">
                <a:solidFill>
                  <a:schemeClr val="lt1"/>
                </a:solidFill>
                <a:latin typeface="Raleway"/>
                <a:ea typeface="Raleway"/>
                <a:cs typeface="Raleway"/>
                <a:sym typeface="Raleway"/>
              </a:rPr>
              <a:t>Forbearance</a:t>
            </a:r>
            <a:endParaRPr sz="2400">
              <a:latin typeface="Lato"/>
              <a:ea typeface="Lato"/>
              <a:cs typeface="Lato"/>
              <a:sym typeface="Lato"/>
            </a:endParaRPr>
          </a:p>
        </p:txBody>
      </p:sp>
      <p:sp>
        <p:nvSpPr>
          <p:cNvPr id="96" name="Google Shape;96;p17"/>
          <p:cNvSpPr txBox="1"/>
          <p:nvPr/>
        </p:nvSpPr>
        <p:spPr>
          <a:xfrm>
            <a:off x="44100" y="0"/>
            <a:ext cx="9055800" cy="15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b="1" lang="en" sz="4800">
                <a:solidFill>
                  <a:schemeClr val="accent5"/>
                </a:solidFill>
                <a:latin typeface="Raleway"/>
                <a:ea typeface="Raleway"/>
                <a:cs typeface="Raleway"/>
                <a:sym typeface="Raleway"/>
              </a:rPr>
              <a:t>Patience= Waiting With Grace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00" name="Shape 100"/>
        <p:cNvGrpSpPr/>
        <p:nvPr/>
      </p:nvGrpSpPr>
      <p:grpSpPr>
        <a:xfrm>
          <a:off x="0" y="0"/>
          <a:ext cx="0" cy="0"/>
          <a:chOff x="0" y="0"/>
          <a:chExt cx="0" cy="0"/>
        </a:xfrm>
      </p:grpSpPr>
      <p:sp>
        <p:nvSpPr>
          <p:cNvPr id="101" name="Google Shape;101;p18"/>
          <p:cNvSpPr txBox="1"/>
          <p:nvPr/>
        </p:nvSpPr>
        <p:spPr>
          <a:xfrm>
            <a:off x="59200" y="1834475"/>
            <a:ext cx="8967000" cy="20070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None/>
            </a:pPr>
            <a:r>
              <a:rPr lang="en" sz="2800">
                <a:solidFill>
                  <a:schemeClr val="lt1"/>
                </a:solidFill>
                <a:latin typeface="Raleway"/>
                <a:ea typeface="Raleway"/>
                <a:cs typeface="Raleway"/>
                <a:sym typeface="Raleway"/>
              </a:rPr>
              <a:t>Fruit of the Spirit are not produced by us…</a:t>
            </a:r>
            <a:endParaRPr sz="2800">
              <a:solidFill>
                <a:schemeClr val="lt1"/>
              </a:solidFill>
              <a:latin typeface="Raleway"/>
              <a:ea typeface="Raleway"/>
              <a:cs typeface="Raleway"/>
              <a:sym typeface="Raleway"/>
            </a:endParaRPr>
          </a:p>
          <a:p>
            <a:pPr indent="0" lvl="0" marL="914400" rtl="0" algn="l">
              <a:spcBef>
                <a:spcPts val="1000"/>
              </a:spcBef>
              <a:spcAft>
                <a:spcPts val="1000"/>
              </a:spcAft>
              <a:buNone/>
            </a:pPr>
            <a:r>
              <a:rPr lang="en" sz="2800">
                <a:solidFill>
                  <a:schemeClr val="lt1"/>
                </a:solidFill>
                <a:latin typeface="Raleway"/>
                <a:ea typeface="Raleway"/>
                <a:cs typeface="Raleway"/>
                <a:sym typeface="Raleway"/>
              </a:rPr>
              <a:t>and are not </a:t>
            </a:r>
            <a:r>
              <a:rPr b="1" lang="en" sz="2800" u="sng">
                <a:solidFill>
                  <a:schemeClr val="accent4"/>
                </a:solidFill>
                <a:latin typeface="Raleway"/>
                <a:ea typeface="Raleway"/>
                <a:cs typeface="Raleway"/>
                <a:sym typeface="Raleway"/>
              </a:rPr>
              <a:t>produced</a:t>
            </a:r>
            <a:r>
              <a:rPr lang="en" sz="2800">
                <a:solidFill>
                  <a:schemeClr val="lt1"/>
                </a:solidFill>
                <a:latin typeface="Raleway"/>
                <a:ea typeface="Raleway"/>
                <a:cs typeface="Raleway"/>
                <a:sym typeface="Raleway"/>
              </a:rPr>
              <a:t> on our </a:t>
            </a:r>
            <a:r>
              <a:rPr b="1" lang="en" sz="2800" u="sng">
                <a:solidFill>
                  <a:schemeClr val="accent4"/>
                </a:solidFill>
                <a:latin typeface="Raleway"/>
                <a:ea typeface="Raleway"/>
                <a:cs typeface="Raleway"/>
                <a:sym typeface="Raleway"/>
              </a:rPr>
              <a:t>timeline</a:t>
            </a:r>
            <a:r>
              <a:rPr lang="en" sz="2800">
                <a:solidFill>
                  <a:schemeClr val="lt1"/>
                </a:solidFill>
                <a:latin typeface="Raleway"/>
                <a:ea typeface="Raleway"/>
                <a:cs typeface="Raleway"/>
                <a:sym typeface="Raleway"/>
              </a:rPr>
              <a:t>.</a:t>
            </a:r>
            <a:endParaRPr sz="29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5" name="Shape 105"/>
        <p:cNvGrpSpPr/>
        <p:nvPr/>
      </p:nvGrpSpPr>
      <p:grpSpPr>
        <a:xfrm>
          <a:off x="0" y="0"/>
          <a:ext cx="0" cy="0"/>
          <a:chOff x="0" y="0"/>
          <a:chExt cx="0" cy="0"/>
        </a:xfrm>
      </p:grpSpPr>
      <p:sp>
        <p:nvSpPr>
          <p:cNvPr id="106" name="Google Shape;106;p19"/>
          <p:cNvSpPr txBox="1"/>
          <p:nvPr/>
        </p:nvSpPr>
        <p:spPr>
          <a:xfrm>
            <a:off x="717975" y="1436275"/>
            <a:ext cx="7336500" cy="20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100">
                <a:latin typeface="Lato"/>
                <a:ea typeface="Lato"/>
                <a:cs typeface="Lato"/>
                <a:sym typeface="Lato"/>
              </a:rPr>
              <a:t>“Waiting for God is at the heart of living by faith.”</a:t>
            </a:r>
            <a:endParaRPr sz="4100">
              <a:latin typeface="Lato"/>
              <a:ea typeface="Lato"/>
              <a:cs typeface="Lato"/>
              <a:sym typeface="Lato"/>
            </a:endParaRPr>
          </a:p>
          <a:p>
            <a:pPr indent="457200" lvl="0" marL="4114800" rtl="0" algn="l">
              <a:spcBef>
                <a:spcPts val="0"/>
              </a:spcBef>
              <a:spcAft>
                <a:spcPts val="0"/>
              </a:spcAft>
              <a:buNone/>
            </a:pPr>
            <a:r>
              <a:rPr lang="en" sz="2900">
                <a:latin typeface="Lato"/>
                <a:ea typeface="Lato"/>
                <a:cs typeface="Lato"/>
                <a:sym typeface="Lato"/>
              </a:rPr>
              <a:t>- RC Sproul</a:t>
            </a:r>
            <a:endParaRPr sz="29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0"/>
          <p:cNvPicPr preferRelativeResize="0"/>
          <p:nvPr/>
        </p:nvPicPr>
        <p:blipFill>
          <a:blip r:embed="rId3">
            <a:alphaModFix/>
          </a:blip>
          <a:stretch>
            <a:fillRect/>
          </a:stretch>
        </p:blipFill>
        <p:spPr>
          <a:xfrm>
            <a:off x="0" y="-477923"/>
            <a:ext cx="9144001" cy="6099350"/>
          </a:xfrm>
          <a:prstGeom prst="rect">
            <a:avLst/>
          </a:prstGeom>
          <a:noFill/>
          <a:ln>
            <a:noFill/>
          </a:ln>
        </p:spPr>
      </p:pic>
      <p:sp>
        <p:nvSpPr>
          <p:cNvPr id="112" name="Google Shape;112;p20"/>
          <p:cNvSpPr txBox="1"/>
          <p:nvPr>
            <p:ph type="title"/>
          </p:nvPr>
        </p:nvSpPr>
        <p:spPr>
          <a:xfrm>
            <a:off x="311100" y="947250"/>
            <a:ext cx="8521800" cy="324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b="0" lang="en"/>
              <a:t>I will eagerly</a:t>
            </a:r>
            <a:r>
              <a:rPr lang="en"/>
              <a:t> </a:t>
            </a:r>
            <a:r>
              <a:rPr lang="en" u="sng">
                <a:solidFill>
                  <a:schemeClr val="accent4"/>
                </a:solidFill>
              </a:rPr>
              <a:t>wait</a:t>
            </a:r>
            <a:r>
              <a:rPr lang="en"/>
              <a:t> </a:t>
            </a:r>
            <a:r>
              <a:rPr b="0" lang="en"/>
              <a:t>with</a:t>
            </a:r>
            <a:r>
              <a:rPr lang="en"/>
              <a:t> </a:t>
            </a:r>
            <a:r>
              <a:rPr lang="en" u="sng">
                <a:solidFill>
                  <a:schemeClr val="accent4"/>
                </a:solidFill>
              </a:rPr>
              <a:t>anticipation</a:t>
            </a:r>
            <a:r>
              <a:rPr lang="en"/>
              <a:t> </a:t>
            </a:r>
            <a:r>
              <a:rPr b="0" lang="en"/>
              <a:t>and</a:t>
            </a:r>
            <a:r>
              <a:rPr lang="en"/>
              <a:t> </a:t>
            </a:r>
            <a:r>
              <a:rPr lang="en" u="sng">
                <a:solidFill>
                  <a:schemeClr val="accent4"/>
                </a:solidFill>
              </a:rPr>
              <a:t>hope</a:t>
            </a:r>
            <a:r>
              <a:rPr lang="en"/>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16" name="Shape 116"/>
        <p:cNvGrpSpPr/>
        <p:nvPr/>
      </p:nvGrpSpPr>
      <p:grpSpPr>
        <a:xfrm>
          <a:off x="0" y="0"/>
          <a:ext cx="0" cy="0"/>
          <a:chOff x="0" y="0"/>
          <a:chExt cx="0" cy="0"/>
        </a:xfrm>
      </p:grpSpPr>
      <p:sp>
        <p:nvSpPr>
          <p:cNvPr id="117" name="Google Shape;117;p21"/>
          <p:cNvSpPr txBox="1"/>
          <p:nvPr/>
        </p:nvSpPr>
        <p:spPr>
          <a:xfrm>
            <a:off x="717975" y="1436275"/>
            <a:ext cx="7336500" cy="20070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None/>
            </a:pPr>
            <a:r>
              <a:t/>
            </a:r>
            <a:endParaRPr sz="2800">
              <a:solidFill>
                <a:schemeClr val="lt1"/>
              </a:solidFill>
              <a:latin typeface="Raleway"/>
              <a:ea typeface="Raleway"/>
              <a:cs typeface="Raleway"/>
              <a:sym typeface="Raleway"/>
            </a:endParaRPr>
          </a:p>
          <a:p>
            <a:pPr indent="0" lvl="0" marL="914400" rtl="0" algn="l">
              <a:spcBef>
                <a:spcPts val="1000"/>
              </a:spcBef>
              <a:spcAft>
                <a:spcPts val="1000"/>
              </a:spcAft>
              <a:buNone/>
            </a:pPr>
            <a:r>
              <a:rPr lang="en" sz="2800">
                <a:solidFill>
                  <a:schemeClr val="lt1"/>
                </a:solidFill>
                <a:latin typeface="Raleway"/>
                <a:ea typeface="Raleway"/>
                <a:cs typeface="Raleway"/>
                <a:sym typeface="Raleway"/>
              </a:rPr>
              <a:t>We </a:t>
            </a:r>
            <a:r>
              <a:rPr b="1" lang="en" sz="2800" u="sng">
                <a:solidFill>
                  <a:schemeClr val="accent4"/>
                </a:solidFill>
                <a:latin typeface="Raleway"/>
                <a:ea typeface="Raleway"/>
                <a:cs typeface="Raleway"/>
                <a:sym typeface="Raleway"/>
              </a:rPr>
              <a:t>wait</a:t>
            </a:r>
            <a:r>
              <a:rPr lang="en" sz="2800">
                <a:solidFill>
                  <a:schemeClr val="lt1"/>
                </a:solidFill>
                <a:latin typeface="Raleway"/>
                <a:ea typeface="Raleway"/>
                <a:cs typeface="Raleway"/>
                <a:sym typeface="Raleway"/>
              </a:rPr>
              <a:t>...but we don’t </a:t>
            </a:r>
            <a:r>
              <a:rPr b="1" lang="en" sz="2800" u="sng">
                <a:solidFill>
                  <a:schemeClr val="accent4"/>
                </a:solidFill>
                <a:latin typeface="Raleway"/>
                <a:ea typeface="Raleway"/>
                <a:cs typeface="Raleway"/>
                <a:sym typeface="Raleway"/>
              </a:rPr>
              <a:t>wait</a:t>
            </a:r>
            <a:r>
              <a:rPr lang="en" sz="2800">
                <a:solidFill>
                  <a:schemeClr val="lt1"/>
                </a:solidFill>
                <a:latin typeface="Raleway"/>
                <a:ea typeface="Raleway"/>
                <a:cs typeface="Raleway"/>
                <a:sym typeface="Raleway"/>
              </a:rPr>
              <a:t> </a:t>
            </a:r>
            <a:r>
              <a:rPr b="1" lang="en" sz="2800" u="sng">
                <a:solidFill>
                  <a:schemeClr val="accent4"/>
                </a:solidFill>
                <a:latin typeface="Raleway"/>
                <a:ea typeface="Raleway"/>
                <a:cs typeface="Raleway"/>
                <a:sym typeface="Raleway"/>
              </a:rPr>
              <a:t>alone</a:t>
            </a:r>
            <a:r>
              <a:rPr lang="en" sz="2800">
                <a:solidFill>
                  <a:schemeClr val="lt1"/>
                </a:solidFill>
                <a:latin typeface="Raleway"/>
                <a:ea typeface="Raleway"/>
                <a:cs typeface="Raleway"/>
                <a:sym typeface="Raleway"/>
              </a:rPr>
              <a:t>!</a:t>
            </a:r>
            <a:endParaRPr sz="2900">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