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9" r:id="rId4"/>
    <p:sldId id="287" r:id="rId5"/>
    <p:sldId id="303" r:id="rId6"/>
    <p:sldId id="288" r:id="rId7"/>
    <p:sldId id="289" r:id="rId8"/>
    <p:sldId id="290" r:id="rId9"/>
    <p:sldId id="291" r:id="rId10"/>
    <p:sldId id="292" r:id="rId11"/>
    <p:sldId id="294" r:id="rId12"/>
    <p:sldId id="300" r:id="rId13"/>
    <p:sldId id="301" r:id="rId14"/>
    <p:sldId id="302" r:id="rId15"/>
    <p:sldId id="297" r:id="rId16"/>
    <p:sldId id="299" r:id="rId17"/>
    <p:sldId id="29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263FA2-F12A-48EB-BE63-9B060B8765B2}" type="datetimeFigureOut">
              <a:rPr lang="en-US" smtClean="0"/>
              <a:t>8/29/2020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1334226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63FA2-F12A-48EB-BE63-9B060B8765B2}" type="datetimeFigureOut">
              <a:rPr lang="en-US" smtClean="0"/>
              <a:t>8/29/2020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175110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63FA2-F12A-48EB-BE63-9B060B8765B2}" type="datetimeFigureOut">
              <a:rPr lang="en-US" smtClean="0"/>
              <a:t>8/29/2020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811867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63FA2-F12A-48EB-BE63-9B060B8765B2}" type="datetimeFigureOut">
              <a:rPr lang="en-US" smtClean="0"/>
              <a:t>8/29/2020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2262728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A263FA2-F12A-48EB-BE63-9B060B8765B2}" type="datetimeFigureOut">
              <a:rPr lang="en-US" smtClean="0"/>
              <a:t>8/29/2020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1164338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263FA2-F12A-48EB-BE63-9B060B8765B2}" type="datetimeFigureOut">
              <a:rPr lang="en-US" smtClean="0"/>
              <a:t>8/29/2020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7162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263FA2-F12A-48EB-BE63-9B060B8765B2}" type="datetimeFigureOut">
              <a:rPr lang="en-US" smtClean="0"/>
              <a:t>8/29/2020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13165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263FA2-F12A-48EB-BE63-9B060B8765B2}" type="datetimeFigureOut">
              <a:rPr lang="en-US" smtClean="0"/>
              <a:t>8/29/2020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071643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63FA2-F12A-48EB-BE63-9B060B8765B2}" type="datetimeFigureOut">
              <a:rPr lang="en-US" smtClean="0"/>
              <a:t>8/29/2020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778148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263FA2-F12A-48EB-BE63-9B060B8765B2}" type="datetimeFigureOut">
              <a:rPr lang="en-US" smtClean="0"/>
              <a:t>8/29/2020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2777648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263FA2-F12A-48EB-BE63-9B060B8765B2}" type="datetimeFigureOut">
              <a:rPr lang="en-US" smtClean="0"/>
              <a:t>8/29/2020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575173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63FA2-F12A-48EB-BE63-9B060B8765B2}" type="datetimeFigureOut">
              <a:rPr lang="en-US" smtClean="0"/>
              <a:t>8/29/2020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951A6-B9B8-4736-9062-2B74E8224ACB}" type="slidenum">
              <a:rPr lang="en-US" smtClean="0"/>
              <a:t>‹#›</a:t>
            </a:fld>
            <a:endParaRPr lang="en-US"/>
          </a:p>
        </p:txBody>
      </p:sp>
    </p:spTree>
    <p:extLst>
      <p:ext uri="{BB962C8B-B14F-4D97-AF65-F5344CB8AC3E}">
        <p14:creationId xmlns:p14="http://schemas.microsoft.com/office/powerpoint/2010/main" val="2291612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52582" y="2115127"/>
            <a:ext cx="11268363" cy="3077766"/>
          </a:xfrm>
          <a:prstGeom prst="rect">
            <a:avLst/>
          </a:prstGeom>
          <a:noFill/>
        </p:spPr>
        <p:txBody>
          <a:bodyPr wrap="square" rtlCol="0">
            <a:spAutoFit/>
          </a:bodyPr>
          <a:lstStyle/>
          <a:p>
            <a:pPr algn="ctr"/>
            <a:r>
              <a:rPr lang="en-US" sz="16600" dirty="0" smtClean="0">
                <a:solidFill>
                  <a:schemeClr val="bg1"/>
                </a:solidFill>
                <a:latin typeface="Viner Hand ITC" panose="03070502030502020203" pitchFamily="66" charset="0"/>
              </a:rPr>
              <a:t>Set Free</a:t>
            </a:r>
          </a:p>
          <a:p>
            <a:pPr algn="ctr"/>
            <a:r>
              <a:rPr lang="en-US" sz="2800" dirty="0" smtClean="0">
                <a:solidFill>
                  <a:schemeClr val="bg1"/>
                </a:solidFill>
                <a:latin typeface="Viner Hand ITC" panose="03070502030502020203" pitchFamily="66" charset="0"/>
              </a:rPr>
              <a:t>a study of Galatians</a:t>
            </a:r>
            <a:endParaRPr lang="en-US" sz="2800" dirty="0">
              <a:solidFill>
                <a:schemeClr val="bg1"/>
              </a:solidFill>
              <a:latin typeface="Viner Hand ITC" panose="03070502030502020203" pitchFamily="66" charset="0"/>
            </a:endParaRPr>
          </a:p>
        </p:txBody>
      </p:sp>
    </p:spTree>
    <p:extLst>
      <p:ext uri="{BB962C8B-B14F-4D97-AF65-F5344CB8AC3E}">
        <p14:creationId xmlns:p14="http://schemas.microsoft.com/office/powerpoint/2010/main" val="1620768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5078313"/>
          </a:xfrm>
          <a:prstGeom prst="rect">
            <a:avLst/>
          </a:prstGeom>
          <a:noFill/>
        </p:spPr>
        <p:txBody>
          <a:bodyPr wrap="square" rtlCol="0">
            <a:spAutoFit/>
          </a:bodyPr>
          <a:lstStyle/>
          <a:p>
            <a:r>
              <a:rPr lang="en-US" sz="3600" baseline="30000" dirty="0" smtClean="0">
                <a:solidFill>
                  <a:schemeClr val="bg1"/>
                </a:solidFill>
                <a:effectLst>
                  <a:outerShdw blurRad="38100" dist="38100" dir="2700000" algn="tl">
                    <a:srgbClr val="000000">
                      <a:alpha val="43137"/>
                    </a:srgbClr>
                  </a:outerShdw>
                </a:effectLst>
              </a:rPr>
              <a:t>3</a:t>
            </a:r>
            <a:r>
              <a:rPr lang="en-US" sz="3600" dirty="0" smtClean="0">
                <a:solidFill>
                  <a:schemeClr val="bg1"/>
                </a:solidFill>
                <a:effectLst>
                  <a:outerShdw blurRad="38100" dist="38100" dir="2700000" algn="tl">
                    <a:srgbClr val="000000">
                      <a:alpha val="43137"/>
                    </a:srgbClr>
                  </a:outerShdw>
                </a:effectLst>
              </a:rPr>
              <a:t> </a:t>
            </a:r>
            <a:r>
              <a:rPr lang="en-US" sz="3600" dirty="0">
                <a:solidFill>
                  <a:schemeClr val="bg1"/>
                </a:solidFill>
                <a:effectLst>
                  <a:outerShdw blurRad="38100" dist="38100" dir="2700000" algn="tl">
                    <a:srgbClr val="000000">
                      <a:alpha val="43137"/>
                    </a:srgbClr>
                  </a:outerShdw>
                </a:effectLst>
              </a:rPr>
              <a:t>But even Titus, who was with me, was not forced to be circumcised, though he was a Greek. </a:t>
            </a:r>
            <a:r>
              <a:rPr lang="en-US" sz="3600" baseline="30000" dirty="0">
                <a:solidFill>
                  <a:schemeClr val="bg1"/>
                </a:solidFill>
                <a:effectLst>
                  <a:outerShdw blurRad="38100" dist="38100" dir="2700000" algn="tl">
                    <a:srgbClr val="000000">
                      <a:alpha val="43137"/>
                    </a:srgbClr>
                  </a:outerShdw>
                </a:effectLst>
              </a:rPr>
              <a:t>4</a:t>
            </a:r>
            <a:r>
              <a:rPr lang="en-US" sz="3600" dirty="0">
                <a:solidFill>
                  <a:schemeClr val="bg1"/>
                </a:solidFill>
                <a:effectLst>
                  <a:outerShdw blurRad="38100" dist="38100" dir="2700000" algn="tl">
                    <a:srgbClr val="000000">
                      <a:alpha val="43137"/>
                    </a:srgbClr>
                  </a:outerShdw>
                </a:effectLst>
              </a:rPr>
              <a:t> Yet because of false brothers secretly brought in—who slipped in to spy out our freedom that we have in Christ Jesus, so that they might bring us into slavery— </a:t>
            </a:r>
            <a:r>
              <a:rPr lang="en-US" sz="3600" baseline="30000" dirty="0">
                <a:solidFill>
                  <a:schemeClr val="bg1"/>
                </a:solidFill>
                <a:effectLst>
                  <a:outerShdw blurRad="38100" dist="38100" dir="2700000" algn="tl">
                    <a:srgbClr val="000000">
                      <a:alpha val="43137"/>
                    </a:srgbClr>
                  </a:outerShdw>
                </a:effectLst>
              </a:rPr>
              <a:t>5</a:t>
            </a:r>
            <a:r>
              <a:rPr lang="en-US" sz="3600" dirty="0">
                <a:solidFill>
                  <a:schemeClr val="bg1"/>
                </a:solidFill>
                <a:effectLst>
                  <a:outerShdw blurRad="38100" dist="38100" dir="2700000" algn="tl">
                    <a:srgbClr val="000000">
                      <a:alpha val="43137"/>
                    </a:srgbClr>
                  </a:outerShdw>
                </a:effectLst>
              </a:rPr>
              <a:t> to them we did not yield in submission even for a moment, so that the truth of the gospel might be </a:t>
            </a:r>
            <a:r>
              <a:rPr lang="en-US" sz="3600" dirty="0"/>
              <a:t>preserved for you</a:t>
            </a:r>
            <a:r>
              <a:rPr lang="en-US" sz="3600" dirty="0">
                <a:solidFill>
                  <a:schemeClr val="bg1"/>
                </a:solidFill>
                <a:effectLst>
                  <a:outerShdw blurRad="38100" dist="38100" dir="2700000" algn="tl">
                    <a:srgbClr val="000000">
                      <a:alpha val="43137"/>
                    </a:srgbClr>
                  </a:outerShdw>
                </a:effectLst>
              </a:rPr>
              <a:t>.</a:t>
            </a:r>
          </a:p>
          <a:p>
            <a:endParaRPr lang="en-US" sz="3600" dirty="0">
              <a:solidFill>
                <a:schemeClr val="bg1"/>
              </a:solidFill>
              <a:effectLst>
                <a:outerShdw blurRad="38100" dist="38100" dir="2700000" algn="tl">
                  <a:srgbClr val="000000">
                    <a:alpha val="43137"/>
                  </a:srgbClr>
                </a:outerShdw>
              </a:effectLst>
            </a:endParaRPr>
          </a:p>
          <a:p>
            <a:pPr algn="r"/>
            <a:r>
              <a:rPr lang="en-US" sz="3600" dirty="0">
                <a:solidFill>
                  <a:schemeClr val="bg1"/>
                </a:solidFill>
                <a:effectLst>
                  <a:outerShdw blurRad="38100" dist="38100" dir="2700000" algn="tl">
                    <a:srgbClr val="000000">
                      <a:alpha val="43137"/>
                    </a:srgbClr>
                  </a:outerShdw>
                </a:effectLst>
              </a:rPr>
              <a:t>Galatians 2:3-5 (ESV) </a:t>
            </a:r>
          </a:p>
        </p:txBody>
      </p:sp>
    </p:spTree>
    <p:extLst>
      <p:ext uri="{BB962C8B-B14F-4D97-AF65-F5344CB8AC3E}">
        <p14:creationId xmlns:p14="http://schemas.microsoft.com/office/powerpoint/2010/main" val="1381207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2000548"/>
          </a:xfrm>
          <a:prstGeom prst="rect">
            <a:avLst/>
          </a:prstGeom>
          <a:noFill/>
        </p:spPr>
        <p:txBody>
          <a:bodyPr wrap="square" rtlCol="0">
            <a:spAutoFit/>
          </a:bodyPr>
          <a:lstStyle/>
          <a:p>
            <a:pPr algn="ctr"/>
            <a:r>
              <a:rPr lang="en-US" sz="3600" dirty="0"/>
              <a:t>Weights to the Gospel</a:t>
            </a:r>
          </a:p>
          <a:p>
            <a:endParaRPr lang="en-US" sz="1600" dirty="0" smtClean="0">
              <a:solidFill>
                <a:schemeClr val="bg1"/>
              </a:solidFill>
              <a:effectLst>
                <a:outerShdw blurRad="38100" dist="38100" dir="2700000" algn="tl">
                  <a:srgbClr val="000000">
                    <a:alpha val="43137"/>
                  </a:srgbClr>
                </a:outerShdw>
              </a:effectLst>
            </a:endParaRPr>
          </a:p>
          <a:p>
            <a:pPr marL="571500" indent="-571500">
              <a:buFont typeface="Arial" panose="020B0604020202020204" pitchFamily="34" charset="0"/>
              <a:buChar char="•"/>
            </a:pPr>
            <a:r>
              <a:rPr lang="en-US" sz="3600" dirty="0" smtClean="0">
                <a:solidFill>
                  <a:schemeClr val="bg1"/>
                </a:solidFill>
                <a:effectLst>
                  <a:outerShdw blurRad="38100" dist="38100" dir="2700000" algn="tl">
                    <a:srgbClr val="000000">
                      <a:alpha val="43137"/>
                    </a:srgbClr>
                  </a:outerShdw>
                </a:effectLst>
              </a:rPr>
              <a:t>Baptism </a:t>
            </a:r>
            <a:r>
              <a:rPr lang="en-US" sz="3600" dirty="0">
                <a:solidFill>
                  <a:schemeClr val="bg1"/>
                </a:solidFill>
                <a:effectLst>
                  <a:outerShdw blurRad="38100" dist="38100" dir="2700000" algn="tl">
                    <a:srgbClr val="000000">
                      <a:alpha val="43137"/>
                    </a:srgbClr>
                  </a:outerShdw>
                </a:effectLst>
              </a:rPr>
              <a:t>– we are saved by being baptized. </a:t>
            </a:r>
          </a:p>
          <a:p>
            <a:pPr marL="571500" indent="-571500">
              <a:buFont typeface="Arial" panose="020B0604020202020204" pitchFamily="34" charset="0"/>
              <a:buChar char="•"/>
            </a:pPr>
            <a:endParaRPr lang="en-U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53208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3662541"/>
          </a:xfrm>
          <a:prstGeom prst="rect">
            <a:avLst/>
          </a:prstGeom>
          <a:noFill/>
        </p:spPr>
        <p:txBody>
          <a:bodyPr wrap="square" rtlCol="0">
            <a:spAutoFit/>
          </a:bodyPr>
          <a:lstStyle/>
          <a:p>
            <a:pPr algn="ctr"/>
            <a:r>
              <a:rPr lang="en-US" sz="3600" dirty="0"/>
              <a:t>Weights to the Gospel</a:t>
            </a:r>
          </a:p>
          <a:p>
            <a:endParaRPr lang="en-US" sz="1600" dirty="0" smtClean="0">
              <a:solidFill>
                <a:schemeClr val="bg1"/>
              </a:solidFill>
              <a:effectLst>
                <a:outerShdw blurRad="38100" dist="38100" dir="2700000" algn="tl">
                  <a:srgbClr val="000000">
                    <a:alpha val="43137"/>
                  </a:srgbClr>
                </a:outerShdw>
              </a:effectLst>
            </a:endParaRPr>
          </a:p>
          <a:p>
            <a:pPr marL="571500" indent="-571500">
              <a:buFont typeface="Arial" panose="020B0604020202020204" pitchFamily="34" charset="0"/>
              <a:buChar char="•"/>
            </a:pPr>
            <a:r>
              <a:rPr lang="en-US" sz="3600" dirty="0" smtClean="0">
                <a:solidFill>
                  <a:schemeClr val="bg1"/>
                </a:solidFill>
                <a:effectLst>
                  <a:outerShdw blurRad="38100" dist="38100" dir="2700000" algn="tl">
                    <a:srgbClr val="000000">
                      <a:alpha val="43137"/>
                    </a:srgbClr>
                  </a:outerShdw>
                </a:effectLst>
              </a:rPr>
              <a:t>Baptism </a:t>
            </a:r>
            <a:r>
              <a:rPr lang="en-US" sz="3600" dirty="0">
                <a:solidFill>
                  <a:schemeClr val="bg1"/>
                </a:solidFill>
                <a:effectLst>
                  <a:outerShdw blurRad="38100" dist="38100" dir="2700000" algn="tl">
                    <a:srgbClr val="000000">
                      <a:alpha val="43137"/>
                    </a:srgbClr>
                  </a:outerShdw>
                </a:effectLst>
              </a:rPr>
              <a:t>– we are saved by being baptized. </a:t>
            </a:r>
          </a:p>
          <a:p>
            <a:pPr marL="571500" indent="-571500">
              <a:buFont typeface="Arial" panose="020B0604020202020204" pitchFamily="34" charset="0"/>
              <a:buChar char="•"/>
            </a:pPr>
            <a:endParaRPr lang="en-US" sz="3600" dirty="0">
              <a:solidFill>
                <a:schemeClr val="bg1"/>
              </a:solidFill>
              <a:effectLst>
                <a:outerShdw blurRad="38100" dist="38100" dir="2700000" algn="tl">
                  <a:srgbClr val="000000">
                    <a:alpha val="43137"/>
                  </a:srgbClr>
                </a:outerShdw>
              </a:effectLst>
            </a:endParaRPr>
          </a:p>
          <a:p>
            <a:pPr marL="571500" indent="-571500">
              <a:buFont typeface="Arial" panose="020B0604020202020204" pitchFamily="34" charset="0"/>
              <a:buChar char="•"/>
            </a:pPr>
            <a:r>
              <a:rPr lang="en-US" sz="3600" dirty="0" smtClean="0">
                <a:solidFill>
                  <a:schemeClr val="bg1"/>
                </a:solidFill>
                <a:effectLst>
                  <a:outerShdw blurRad="38100" dist="38100" dir="2700000" algn="tl">
                    <a:srgbClr val="000000">
                      <a:alpha val="43137"/>
                    </a:srgbClr>
                  </a:outerShdw>
                </a:effectLst>
              </a:rPr>
              <a:t>Prosperity </a:t>
            </a:r>
            <a:r>
              <a:rPr lang="en-US" sz="3600" dirty="0">
                <a:solidFill>
                  <a:schemeClr val="bg1"/>
                </a:solidFill>
                <a:effectLst>
                  <a:outerShdw blurRad="38100" dist="38100" dir="2700000" algn="tl">
                    <a:srgbClr val="000000">
                      <a:alpha val="43137"/>
                    </a:srgbClr>
                  </a:outerShdw>
                </a:effectLst>
              </a:rPr>
              <a:t>Gospel – Our salvation is evidenced by our circumstances - health and </a:t>
            </a:r>
            <a:r>
              <a:rPr lang="en-US" sz="3600" dirty="0" smtClean="0">
                <a:solidFill>
                  <a:schemeClr val="bg1"/>
                </a:solidFill>
                <a:effectLst>
                  <a:outerShdw blurRad="38100" dist="38100" dir="2700000" algn="tl">
                    <a:srgbClr val="000000">
                      <a:alpha val="43137"/>
                    </a:srgbClr>
                  </a:outerShdw>
                </a:effectLst>
              </a:rPr>
              <a:t>wealth</a:t>
            </a:r>
          </a:p>
          <a:p>
            <a:pPr marL="571500" indent="-571500">
              <a:buFont typeface="Arial" panose="020B0604020202020204" pitchFamily="34" charset="0"/>
              <a:buChar char="•"/>
            </a:pPr>
            <a:endParaRPr lang="en-U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71106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5324535"/>
          </a:xfrm>
          <a:prstGeom prst="rect">
            <a:avLst/>
          </a:prstGeom>
          <a:noFill/>
        </p:spPr>
        <p:txBody>
          <a:bodyPr wrap="square" rtlCol="0">
            <a:spAutoFit/>
          </a:bodyPr>
          <a:lstStyle/>
          <a:p>
            <a:pPr algn="ctr"/>
            <a:r>
              <a:rPr lang="en-US" sz="3600" dirty="0"/>
              <a:t>Weights to the Gospel</a:t>
            </a:r>
          </a:p>
          <a:p>
            <a:endParaRPr lang="en-US" sz="1600" dirty="0" smtClean="0">
              <a:solidFill>
                <a:schemeClr val="bg1"/>
              </a:solidFill>
              <a:effectLst>
                <a:outerShdw blurRad="38100" dist="38100" dir="2700000" algn="tl">
                  <a:srgbClr val="000000">
                    <a:alpha val="43137"/>
                  </a:srgbClr>
                </a:outerShdw>
              </a:effectLst>
            </a:endParaRPr>
          </a:p>
          <a:p>
            <a:pPr marL="571500" indent="-571500">
              <a:buFont typeface="Arial" panose="020B0604020202020204" pitchFamily="34" charset="0"/>
              <a:buChar char="•"/>
            </a:pPr>
            <a:r>
              <a:rPr lang="en-US" sz="3600" dirty="0" smtClean="0">
                <a:solidFill>
                  <a:schemeClr val="bg1"/>
                </a:solidFill>
                <a:effectLst>
                  <a:outerShdw blurRad="38100" dist="38100" dir="2700000" algn="tl">
                    <a:srgbClr val="000000">
                      <a:alpha val="43137"/>
                    </a:srgbClr>
                  </a:outerShdw>
                </a:effectLst>
              </a:rPr>
              <a:t>Baptism </a:t>
            </a:r>
            <a:r>
              <a:rPr lang="en-US" sz="3600" dirty="0">
                <a:solidFill>
                  <a:schemeClr val="bg1"/>
                </a:solidFill>
                <a:effectLst>
                  <a:outerShdw blurRad="38100" dist="38100" dir="2700000" algn="tl">
                    <a:srgbClr val="000000">
                      <a:alpha val="43137"/>
                    </a:srgbClr>
                  </a:outerShdw>
                </a:effectLst>
              </a:rPr>
              <a:t>– we are saved by being baptized. </a:t>
            </a:r>
          </a:p>
          <a:p>
            <a:pPr marL="571500" indent="-571500">
              <a:buFont typeface="Arial" panose="020B0604020202020204" pitchFamily="34" charset="0"/>
              <a:buChar char="•"/>
            </a:pPr>
            <a:endParaRPr lang="en-US" sz="3600" dirty="0">
              <a:solidFill>
                <a:schemeClr val="bg1"/>
              </a:solidFill>
              <a:effectLst>
                <a:outerShdw blurRad="38100" dist="38100" dir="2700000" algn="tl">
                  <a:srgbClr val="000000">
                    <a:alpha val="43137"/>
                  </a:srgbClr>
                </a:outerShdw>
              </a:effectLst>
            </a:endParaRPr>
          </a:p>
          <a:p>
            <a:pPr marL="571500" indent="-571500">
              <a:buFont typeface="Arial" panose="020B0604020202020204" pitchFamily="34" charset="0"/>
              <a:buChar char="•"/>
            </a:pPr>
            <a:r>
              <a:rPr lang="en-US" sz="3600" dirty="0" smtClean="0">
                <a:solidFill>
                  <a:schemeClr val="bg1"/>
                </a:solidFill>
                <a:effectLst>
                  <a:outerShdw blurRad="38100" dist="38100" dir="2700000" algn="tl">
                    <a:srgbClr val="000000">
                      <a:alpha val="43137"/>
                    </a:srgbClr>
                  </a:outerShdw>
                </a:effectLst>
              </a:rPr>
              <a:t>Prosperity </a:t>
            </a:r>
            <a:r>
              <a:rPr lang="en-US" sz="3600" dirty="0">
                <a:solidFill>
                  <a:schemeClr val="bg1"/>
                </a:solidFill>
                <a:effectLst>
                  <a:outerShdw blurRad="38100" dist="38100" dir="2700000" algn="tl">
                    <a:srgbClr val="000000">
                      <a:alpha val="43137"/>
                    </a:srgbClr>
                  </a:outerShdw>
                </a:effectLst>
              </a:rPr>
              <a:t>Gospel – Our salvation is evidenced by our circumstances - health and </a:t>
            </a:r>
            <a:r>
              <a:rPr lang="en-US" sz="3600" dirty="0" smtClean="0">
                <a:solidFill>
                  <a:schemeClr val="bg1"/>
                </a:solidFill>
                <a:effectLst>
                  <a:outerShdw blurRad="38100" dist="38100" dir="2700000" algn="tl">
                    <a:srgbClr val="000000">
                      <a:alpha val="43137"/>
                    </a:srgbClr>
                  </a:outerShdw>
                </a:effectLst>
              </a:rPr>
              <a:t>wealth</a:t>
            </a:r>
          </a:p>
          <a:p>
            <a:pPr marL="571500" indent="-571500">
              <a:buFont typeface="Arial" panose="020B0604020202020204" pitchFamily="34" charset="0"/>
              <a:buChar char="•"/>
            </a:pPr>
            <a:endParaRPr lang="en-US" sz="3600" dirty="0">
              <a:solidFill>
                <a:schemeClr val="bg1"/>
              </a:solidFill>
              <a:effectLst>
                <a:outerShdw blurRad="38100" dist="38100" dir="2700000" algn="tl">
                  <a:srgbClr val="000000">
                    <a:alpha val="43137"/>
                  </a:srgbClr>
                </a:outerShdw>
              </a:effectLst>
            </a:endParaRPr>
          </a:p>
          <a:p>
            <a:pPr marL="571500" indent="-571500">
              <a:buFont typeface="Arial" panose="020B0604020202020204" pitchFamily="34" charset="0"/>
              <a:buChar char="•"/>
            </a:pPr>
            <a:r>
              <a:rPr lang="en-US" sz="3600" dirty="0" smtClean="0">
                <a:solidFill>
                  <a:schemeClr val="bg1"/>
                </a:solidFill>
                <a:effectLst>
                  <a:outerShdw blurRad="38100" dist="38100" dir="2700000" algn="tl">
                    <a:srgbClr val="000000">
                      <a:alpha val="43137"/>
                    </a:srgbClr>
                  </a:outerShdw>
                </a:effectLst>
              </a:rPr>
              <a:t>Social </a:t>
            </a:r>
            <a:r>
              <a:rPr lang="en-US" sz="3600" dirty="0">
                <a:solidFill>
                  <a:schemeClr val="bg1"/>
                </a:solidFill>
                <a:effectLst>
                  <a:outerShdw blurRad="38100" dist="38100" dir="2700000" algn="tl">
                    <a:srgbClr val="000000">
                      <a:alpha val="43137"/>
                    </a:srgbClr>
                  </a:outerShdw>
                </a:effectLst>
              </a:rPr>
              <a:t>Gospel – we are saved by being devoted to helping others.</a:t>
            </a:r>
          </a:p>
          <a:p>
            <a:r>
              <a:rPr lang="en-US" sz="3600" dirty="0">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975329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6463308"/>
          </a:xfrm>
          <a:prstGeom prst="rect">
            <a:avLst/>
          </a:prstGeom>
          <a:noFill/>
        </p:spPr>
        <p:txBody>
          <a:bodyPr wrap="square" rtlCol="0">
            <a:spAutoFit/>
          </a:bodyPr>
          <a:lstStyle/>
          <a:p>
            <a:pPr algn="ctr"/>
            <a:r>
              <a:rPr lang="en-US" sz="3600" dirty="0"/>
              <a:t>Weights to the Gospel</a:t>
            </a:r>
          </a:p>
          <a:p>
            <a:endParaRPr lang="en-US" sz="1600" dirty="0" smtClean="0">
              <a:solidFill>
                <a:schemeClr val="bg1"/>
              </a:solidFill>
              <a:effectLst>
                <a:outerShdw blurRad="38100" dist="38100" dir="2700000" algn="tl">
                  <a:srgbClr val="000000">
                    <a:alpha val="43137"/>
                  </a:srgbClr>
                </a:outerShdw>
              </a:effectLst>
            </a:endParaRPr>
          </a:p>
          <a:p>
            <a:pPr marL="571500" indent="-571500">
              <a:buFont typeface="Arial" panose="020B0604020202020204" pitchFamily="34" charset="0"/>
              <a:buChar char="•"/>
            </a:pPr>
            <a:r>
              <a:rPr lang="en-US" sz="3600" dirty="0" smtClean="0">
                <a:solidFill>
                  <a:schemeClr val="bg1"/>
                </a:solidFill>
                <a:effectLst>
                  <a:outerShdw blurRad="38100" dist="38100" dir="2700000" algn="tl">
                    <a:srgbClr val="000000">
                      <a:alpha val="43137"/>
                    </a:srgbClr>
                  </a:outerShdw>
                </a:effectLst>
              </a:rPr>
              <a:t>Baptism </a:t>
            </a:r>
            <a:r>
              <a:rPr lang="en-US" sz="3600" dirty="0">
                <a:solidFill>
                  <a:schemeClr val="bg1"/>
                </a:solidFill>
                <a:effectLst>
                  <a:outerShdw blurRad="38100" dist="38100" dir="2700000" algn="tl">
                    <a:srgbClr val="000000">
                      <a:alpha val="43137"/>
                    </a:srgbClr>
                  </a:outerShdw>
                </a:effectLst>
              </a:rPr>
              <a:t>– we are saved by being baptized. </a:t>
            </a:r>
          </a:p>
          <a:p>
            <a:pPr marL="571500" indent="-571500">
              <a:buFont typeface="Arial" panose="020B0604020202020204" pitchFamily="34" charset="0"/>
              <a:buChar char="•"/>
            </a:pPr>
            <a:endParaRPr lang="en-US" sz="3600" dirty="0">
              <a:solidFill>
                <a:schemeClr val="bg1"/>
              </a:solidFill>
              <a:effectLst>
                <a:outerShdw blurRad="38100" dist="38100" dir="2700000" algn="tl">
                  <a:srgbClr val="000000">
                    <a:alpha val="43137"/>
                  </a:srgbClr>
                </a:outerShdw>
              </a:effectLst>
            </a:endParaRPr>
          </a:p>
          <a:p>
            <a:pPr marL="571500" indent="-571500">
              <a:buFont typeface="Arial" panose="020B0604020202020204" pitchFamily="34" charset="0"/>
              <a:buChar char="•"/>
            </a:pPr>
            <a:r>
              <a:rPr lang="en-US" sz="3600" dirty="0" smtClean="0">
                <a:solidFill>
                  <a:schemeClr val="bg1"/>
                </a:solidFill>
                <a:effectLst>
                  <a:outerShdw blurRad="38100" dist="38100" dir="2700000" algn="tl">
                    <a:srgbClr val="000000">
                      <a:alpha val="43137"/>
                    </a:srgbClr>
                  </a:outerShdw>
                </a:effectLst>
              </a:rPr>
              <a:t>Prosperity </a:t>
            </a:r>
            <a:r>
              <a:rPr lang="en-US" sz="3600" dirty="0">
                <a:solidFill>
                  <a:schemeClr val="bg1"/>
                </a:solidFill>
                <a:effectLst>
                  <a:outerShdw blurRad="38100" dist="38100" dir="2700000" algn="tl">
                    <a:srgbClr val="000000">
                      <a:alpha val="43137"/>
                    </a:srgbClr>
                  </a:outerShdw>
                </a:effectLst>
              </a:rPr>
              <a:t>Gospel – Our salvation is evidenced by our circumstances - health and </a:t>
            </a:r>
            <a:r>
              <a:rPr lang="en-US" sz="3600" dirty="0" smtClean="0">
                <a:solidFill>
                  <a:schemeClr val="bg1"/>
                </a:solidFill>
                <a:effectLst>
                  <a:outerShdw blurRad="38100" dist="38100" dir="2700000" algn="tl">
                    <a:srgbClr val="000000">
                      <a:alpha val="43137"/>
                    </a:srgbClr>
                  </a:outerShdw>
                </a:effectLst>
              </a:rPr>
              <a:t>wealth</a:t>
            </a:r>
          </a:p>
          <a:p>
            <a:pPr marL="571500" indent="-571500">
              <a:buFont typeface="Arial" panose="020B0604020202020204" pitchFamily="34" charset="0"/>
              <a:buChar char="•"/>
            </a:pPr>
            <a:endParaRPr lang="en-US" sz="3600" dirty="0">
              <a:solidFill>
                <a:schemeClr val="bg1"/>
              </a:solidFill>
              <a:effectLst>
                <a:outerShdw blurRad="38100" dist="38100" dir="2700000" algn="tl">
                  <a:srgbClr val="000000">
                    <a:alpha val="43137"/>
                  </a:srgbClr>
                </a:outerShdw>
              </a:effectLst>
            </a:endParaRPr>
          </a:p>
          <a:p>
            <a:pPr marL="571500" indent="-571500">
              <a:buFont typeface="Arial" panose="020B0604020202020204" pitchFamily="34" charset="0"/>
              <a:buChar char="•"/>
            </a:pPr>
            <a:r>
              <a:rPr lang="en-US" sz="3600" dirty="0" smtClean="0">
                <a:solidFill>
                  <a:schemeClr val="bg1"/>
                </a:solidFill>
                <a:effectLst>
                  <a:outerShdw blurRad="38100" dist="38100" dir="2700000" algn="tl">
                    <a:srgbClr val="000000">
                      <a:alpha val="43137"/>
                    </a:srgbClr>
                  </a:outerShdw>
                </a:effectLst>
              </a:rPr>
              <a:t>Social </a:t>
            </a:r>
            <a:r>
              <a:rPr lang="en-US" sz="3600" dirty="0">
                <a:solidFill>
                  <a:schemeClr val="bg1"/>
                </a:solidFill>
                <a:effectLst>
                  <a:outerShdw blurRad="38100" dist="38100" dir="2700000" algn="tl">
                    <a:srgbClr val="000000">
                      <a:alpha val="43137"/>
                    </a:srgbClr>
                  </a:outerShdw>
                </a:effectLst>
              </a:rPr>
              <a:t>Gospel – we are saved by being devoted to helping others.</a:t>
            </a:r>
          </a:p>
          <a:p>
            <a:r>
              <a:rPr lang="en-US" sz="3600" dirty="0">
                <a:solidFill>
                  <a:schemeClr val="bg1"/>
                </a:solidFill>
                <a:effectLst>
                  <a:outerShdw blurRad="38100" dist="38100" dir="2700000" algn="tl">
                    <a:srgbClr val="000000">
                      <a:alpha val="43137"/>
                    </a:srgbClr>
                  </a:outerShdw>
                </a:effectLst>
              </a:rPr>
              <a:t> </a:t>
            </a:r>
          </a:p>
          <a:p>
            <a:pPr marL="571500" indent="-571500">
              <a:buFont typeface="Arial" panose="020B0604020202020204" pitchFamily="34" charset="0"/>
              <a:buChar char="•"/>
            </a:pPr>
            <a:r>
              <a:rPr lang="en-US" sz="3600" dirty="0">
                <a:solidFill>
                  <a:schemeClr val="bg1"/>
                </a:solidFill>
                <a:effectLst>
                  <a:outerShdw blurRad="38100" dist="38100" dir="2700000" algn="tl">
                    <a:srgbClr val="000000">
                      <a:alpha val="43137"/>
                    </a:srgbClr>
                  </a:outerShdw>
                </a:effectLst>
              </a:rPr>
              <a:t>Moral Gospel – we are saved by being good, decent and moral people</a:t>
            </a:r>
            <a:r>
              <a:rPr lang="en-US" sz="3600" dirty="0" smtClean="0">
                <a:solidFill>
                  <a:schemeClr val="bg1"/>
                </a:solidFill>
                <a:effectLst>
                  <a:outerShdw blurRad="38100" dist="38100" dir="2700000" algn="tl">
                    <a:srgbClr val="000000">
                      <a:alpha val="43137"/>
                    </a:srgbClr>
                  </a:outerShdw>
                </a:effectLst>
              </a:rPr>
              <a:t>.</a:t>
            </a:r>
            <a:endParaRPr lang="en-U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272565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2308324"/>
          </a:xfrm>
          <a:prstGeom prst="rect">
            <a:avLst/>
          </a:prstGeom>
          <a:noFill/>
        </p:spPr>
        <p:txBody>
          <a:bodyPr wrap="square" rtlCol="0">
            <a:spAutoFit/>
          </a:bodyPr>
          <a:lstStyle/>
          <a:p>
            <a:r>
              <a:rPr lang="en-US" sz="3600" dirty="0"/>
              <a:t>The one true gospel declares…</a:t>
            </a:r>
          </a:p>
          <a:p>
            <a:pPr lvl="0"/>
            <a:endParaRPr lang="en-US" sz="3600" dirty="0" smtClean="0">
              <a:solidFill>
                <a:schemeClr val="bg1"/>
              </a:solidFill>
              <a:effectLst>
                <a:outerShdw blurRad="38100" dist="38100" dir="2700000" algn="tl">
                  <a:srgbClr val="000000">
                    <a:alpha val="43137"/>
                  </a:srgbClr>
                </a:outerShdw>
              </a:effectLst>
            </a:endParaRPr>
          </a:p>
          <a:p>
            <a:pPr marL="571500" lvl="0" indent="-571500">
              <a:buFont typeface="Arial" panose="020B0604020202020204" pitchFamily="34" charset="0"/>
              <a:buChar char="•"/>
            </a:pPr>
            <a:r>
              <a:rPr lang="en-US" sz="3600" dirty="0" smtClean="0">
                <a:solidFill>
                  <a:schemeClr val="bg1"/>
                </a:solidFill>
                <a:effectLst>
                  <a:outerShdw blurRad="38100" dist="38100" dir="2700000" algn="tl">
                    <a:srgbClr val="000000">
                      <a:alpha val="43137"/>
                    </a:srgbClr>
                  </a:outerShdw>
                </a:effectLst>
              </a:rPr>
              <a:t>We </a:t>
            </a:r>
            <a:r>
              <a:rPr lang="en-US" sz="3600" dirty="0">
                <a:solidFill>
                  <a:schemeClr val="bg1"/>
                </a:solidFill>
                <a:effectLst>
                  <a:outerShdw blurRad="38100" dist="38100" dir="2700000" algn="tl">
                    <a:srgbClr val="000000">
                      <a:alpha val="43137"/>
                    </a:srgbClr>
                  </a:outerShdw>
                </a:effectLst>
              </a:rPr>
              <a:t>are saved by grace through faith in Christ alone</a:t>
            </a:r>
          </a:p>
          <a:p>
            <a:r>
              <a:rPr lang="en-US" sz="3600" dirty="0">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9601352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3970318"/>
          </a:xfrm>
          <a:prstGeom prst="rect">
            <a:avLst/>
          </a:prstGeom>
          <a:noFill/>
        </p:spPr>
        <p:txBody>
          <a:bodyPr wrap="square" rtlCol="0">
            <a:spAutoFit/>
          </a:bodyPr>
          <a:lstStyle/>
          <a:p>
            <a:r>
              <a:rPr lang="en-US" sz="3600" dirty="0"/>
              <a:t>The one true gospel declares…</a:t>
            </a:r>
          </a:p>
          <a:p>
            <a:pPr lvl="0"/>
            <a:endParaRPr lang="en-US" sz="3600" dirty="0" smtClean="0">
              <a:solidFill>
                <a:schemeClr val="bg1"/>
              </a:solidFill>
              <a:effectLst>
                <a:outerShdw blurRad="38100" dist="38100" dir="2700000" algn="tl">
                  <a:srgbClr val="000000">
                    <a:alpha val="43137"/>
                  </a:srgbClr>
                </a:outerShdw>
              </a:effectLst>
            </a:endParaRPr>
          </a:p>
          <a:p>
            <a:pPr marL="571500" lvl="0" indent="-571500">
              <a:buFont typeface="Arial" panose="020B0604020202020204" pitchFamily="34" charset="0"/>
              <a:buChar char="•"/>
            </a:pPr>
            <a:r>
              <a:rPr lang="en-US" sz="3600" dirty="0" smtClean="0">
                <a:solidFill>
                  <a:schemeClr val="bg1"/>
                </a:solidFill>
                <a:effectLst>
                  <a:outerShdw blurRad="38100" dist="38100" dir="2700000" algn="tl">
                    <a:srgbClr val="000000">
                      <a:alpha val="43137"/>
                    </a:srgbClr>
                  </a:outerShdw>
                </a:effectLst>
              </a:rPr>
              <a:t>We </a:t>
            </a:r>
            <a:r>
              <a:rPr lang="en-US" sz="3600" dirty="0">
                <a:solidFill>
                  <a:schemeClr val="bg1"/>
                </a:solidFill>
                <a:effectLst>
                  <a:outerShdw blurRad="38100" dist="38100" dir="2700000" algn="tl">
                    <a:srgbClr val="000000">
                      <a:alpha val="43137"/>
                    </a:srgbClr>
                  </a:outerShdw>
                </a:effectLst>
              </a:rPr>
              <a:t>are saved by grace through faith in Christ alone</a:t>
            </a:r>
          </a:p>
          <a:p>
            <a:r>
              <a:rPr lang="en-US" sz="3600" dirty="0">
                <a:solidFill>
                  <a:schemeClr val="bg1"/>
                </a:solidFill>
                <a:effectLst>
                  <a:outerShdw blurRad="38100" dist="38100" dir="2700000" algn="tl">
                    <a:srgbClr val="000000">
                      <a:alpha val="43137"/>
                    </a:srgbClr>
                  </a:outerShdw>
                </a:effectLst>
              </a:rPr>
              <a:t> </a:t>
            </a:r>
          </a:p>
          <a:p>
            <a:pPr marL="571500" lvl="0" indent="-571500">
              <a:buFont typeface="Arial" panose="020B0604020202020204" pitchFamily="34" charset="0"/>
              <a:buChar char="•"/>
            </a:pPr>
            <a:r>
              <a:rPr lang="en-US" sz="3600" dirty="0">
                <a:solidFill>
                  <a:schemeClr val="bg1"/>
                </a:solidFill>
                <a:effectLst>
                  <a:outerShdw blurRad="38100" dist="38100" dir="2700000" algn="tl">
                    <a:srgbClr val="000000">
                      <a:alpha val="43137"/>
                    </a:srgbClr>
                  </a:outerShdw>
                </a:effectLst>
              </a:rPr>
              <a:t>We are powerless to </a:t>
            </a:r>
            <a:r>
              <a:rPr lang="en-US" sz="3600" dirty="0" smtClean="0">
                <a:solidFill>
                  <a:schemeClr val="bg1"/>
                </a:solidFill>
                <a:effectLst>
                  <a:outerShdw blurRad="38100" dist="38100" dir="2700000" algn="tl">
                    <a:srgbClr val="000000">
                      <a:alpha val="43137"/>
                    </a:srgbClr>
                  </a:outerShdw>
                </a:effectLst>
              </a:rPr>
              <a:t>achieve </a:t>
            </a:r>
            <a:r>
              <a:rPr lang="en-US" sz="3600" dirty="0">
                <a:solidFill>
                  <a:schemeClr val="bg1"/>
                </a:solidFill>
                <a:effectLst>
                  <a:outerShdw blurRad="38100" dist="38100" dir="2700000" algn="tl">
                    <a:srgbClr val="000000">
                      <a:alpha val="43137"/>
                    </a:srgbClr>
                  </a:outerShdw>
                </a:effectLst>
              </a:rPr>
              <a:t>any part of our salvation – even our faith is a gift of grace.</a:t>
            </a:r>
          </a:p>
          <a:p>
            <a:r>
              <a:rPr lang="en-US" sz="3600" dirty="0">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7355829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5078313"/>
          </a:xfrm>
          <a:prstGeom prst="rect">
            <a:avLst/>
          </a:prstGeom>
          <a:noFill/>
        </p:spPr>
        <p:txBody>
          <a:bodyPr wrap="square" rtlCol="0">
            <a:spAutoFit/>
          </a:bodyPr>
          <a:lstStyle/>
          <a:p>
            <a:r>
              <a:rPr lang="en-US" sz="3600" dirty="0"/>
              <a:t>The one true gospel declares…</a:t>
            </a:r>
          </a:p>
          <a:p>
            <a:pPr lvl="0"/>
            <a:endParaRPr lang="en-US" sz="3600" dirty="0" smtClean="0">
              <a:solidFill>
                <a:schemeClr val="bg1"/>
              </a:solidFill>
              <a:effectLst>
                <a:outerShdw blurRad="38100" dist="38100" dir="2700000" algn="tl">
                  <a:srgbClr val="000000">
                    <a:alpha val="43137"/>
                  </a:srgbClr>
                </a:outerShdw>
              </a:effectLst>
            </a:endParaRPr>
          </a:p>
          <a:p>
            <a:pPr marL="571500" lvl="0" indent="-571500">
              <a:buFont typeface="Arial" panose="020B0604020202020204" pitchFamily="34" charset="0"/>
              <a:buChar char="•"/>
            </a:pPr>
            <a:r>
              <a:rPr lang="en-US" sz="3600" dirty="0" smtClean="0">
                <a:solidFill>
                  <a:schemeClr val="bg1"/>
                </a:solidFill>
                <a:effectLst>
                  <a:outerShdw blurRad="38100" dist="38100" dir="2700000" algn="tl">
                    <a:srgbClr val="000000">
                      <a:alpha val="43137"/>
                    </a:srgbClr>
                  </a:outerShdw>
                </a:effectLst>
              </a:rPr>
              <a:t>We </a:t>
            </a:r>
            <a:r>
              <a:rPr lang="en-US" sz="3600" dirty="0">
                <a:solidFill>
                  <a:schemeClr val="bg1"/>
                </a:solidFill>
                <a:effectLst>
                  <a:outerShdw blurRad="38100" dist="38100" dir="2700000" algn="tl">
                    <a:srgbClr val="000000">
                      <a:alpha val="43137"/>
                    </a:srgbClr>
                  </a:outerShdw>
                </a:effectLst>
              </a:rPr>
              <a:t>are saved by grace through faith in Christ alone</a:t>
            </a:r>
          </a:p>
          <a:p>
            <a:r>
              <a:rPr lang="en-US" sz="3600" dirty="0">
                <a:solidFill>
                  <a:schemeClr val="bg1"/>
                </a:solidFill>
                <a:effectLst>
                  <a:outerShdw blurRad="38100" dist="38100" dir="2700000" algn="tl">
                    <a:srgbClr val="000000">
                      <a:alpha val="43137"/>
                    </a:srgbClr>
                  </a:outerShdw>
                </a:effectLst>
              </a:rPr>
              <a:t> </a:t>
            </a:r>
          </a:p>
          <a:p>
            <a:pPr marL="571500" lvl="0" indent="-571500">
              <a:buFont typeface="Arial" panose="020B0604020202020204" pitchFamily="34" charset="0"/>
              <a:buChar char="•"/>
            </a:pPr>
            <a:r>
              <a:rPr lang="en-US" sz="3600" dirty="0">
                <a:solidFill>
                  <a:schemeClr val="bg1"/>
                </a:solidFill>
                <a:effectLst>
                  <a:outerShdw blurRad="38100" dist="38100" dir="2700000" algn="tl">
                    <a:srgbClr val="000000">
                      <a:alpha val="43137"/>
                    </a:srgbClr>
                  </a:outerShdw>
                </a:effectLst>
              </a:rPr>
              <a:t>We are powerless to </a:t>
            </a:r>
            <a:r>
              <a:rPr lang="en-US" sz="3600" dirty="0" smtClean="0">
                <a:solidFill>
                  <a:schemeClr val="bg1"/>
                </a:solidFill>
                <a:effectLst>
                  <a:outerShdw blurRad="38100" dist="38100" dir="2700000" algn="tl">
                    <a:srgbClr val="000000">
                      <a:alpha val="43137"/>
                    </a:srgbClr>
                  </a:outerShdw>
                </a:effectLst>
              </a:rPr>
              <a:t>achieve </a:t>
            </a:r>
            <a:r>
              <a:rPr lang="en-US" sz="3600" dirty="0">
                <a:solidFill>
                  <a:schemeClr val="bg1"/>
                </a:solidFill>
                <a:effectLst>
                  <a:outerShdw blurRad="38100" dist="38100" dir="2700000" algn="tl">
                    <a:srgbClr val="000000">
                      <a:alpha val="43137"/>
                    </a:srgbClr>
                  </a:outerShdw>
                </a:effectLst>
              </a:rPr>
              <a:t>any part of our salvation – even our faith is a gift of grace.</a:t>
            </a:r>
          </a:p>
          <a:p>
            <a:r>
              <a:rPr lang="en-US" sz="3600" dirty="0">
                <a:solidFill>
                  <a:schemeClr val="bg1"/>
                </a:solidFill>
                <a:effectLst>
                  <a:outerShdw blurRad="38100" dist="38100" dir="2700000" algn="tl">
                    <a:srgbClr val="000000">
                      <a:alpha val="43137"/>
                    </a:srgbClr>
                  </a:outerShdw>
                </a:effectLst>
              </a:rPr>
              <a:t> </a:t>
            </a:r>
          </a:p>
          <a:p>
            <a:pPr marL="571500" lvl="0" indent="-571500">
              <a:buFont typeface="Arial" panose="020B0604020202020204" pitchFamily="34" charset="0"/>
              <a:buChar char="•"/>
            </a:pPr>
            <a:r>
              <a:rPr lang="en-US" sz="3600" dirty="0">
                <a:solidFill>
                  <a:schemeClr val="bg1"/>
                </a:solidFill>
                <a:effectLst>
                  <a:outerShdw blurRad="38100" dist="38100" dir="2700000" algn="tl">
                    <a:srgbClr val="000000">
                      <a:alpha val="43137"/>
                    </a:srgbClr>
                  </a:outerShdw>
                </a:effectLst>
              </a:rPr>
              <a:t>It is only through the work of Jesus Christ’s death and resurrection that we are redeemed</a:t>
            </a:r>
          </a:p>
        </p:txBody>
      </p:sp>
    </p:spTree>
    <p:extLst>
      <p:ext uri="{BB962C8B-B14F-4D97-AF65-F5344CB8AC3E}">
        <p14:creationId xmlns:p14="http://schemas.microsoft.com/office/powerpoint/2010/main" val="2674837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4524315"/>
          </a:xfrm>
          <a:prstGeom prst="rect">
            <a:avLst/>
          </a:prstGeom>
          <a:noFill/>
        </p:spPr>
        <p:txBody>
          <a:bodyPr wrap="square" rtlCol="0">
            <a:spAutoFit/>
          </a:bodyPr>
          <a:lstStyle/>
          <a:p>
            <a:pPr algn="ctr"/>
            <a:endParaRPr lang="en-US" sz="3600" dirty="0" smtClean="0">
              <a:solidFill>
                <a:schemeClr val="bg1"/>
              </a:solidFill>
              <a:effectLst>
                <a:outerShdw blurRad="38100" dist="38100" dir="2700000" algn="tl">
                  <a:srgbClr val="000000">
                    <a:alpha val="43137"/>
                  </a:srgbClr>
                </a:outerShdw>
              </a:effectLst>
            </a:endParaRPr>
          </a:p>
          <a:p>
            <a:pPr algn="ctr"/>
            <a:r>
              <a:rPr lang="en-US" sz="3600" dirty="0" smtClean="0">
                <a:solidFill>
                  <a:schemeClr val="bg1"/>
                </a:solidFill>
                <a:effectLst>
                  <a:outerShdw blurRad="38100" dist="38100" dir="2700000" algn="tl">
                    <a:srgbClr val="000000">
                      <a:alpha val="43137"/>
                    </a:srgbClr>
                  </a:outerShdw>
                </a:effectLst>
              </a:rPr>
              <a:t>This </a:t>
            </a:r>
            <a:r>
              <a:rPr lang="en-US" sz="3600" dirty="0">
                <a:solidFill>
                  <a:schemeClr val="bg1"/>
                </a:solidFill>
                <a:effectLst>
                  <a:outerShdw blurRad="38100" dist="38100" dir="2700000" algn="tl">
                    <a:srgbClr val="000000">
                      <a:alpha val="43137"/>
                    </a:srgbClr>
                  </a:outerShdw>
                </a:effectLst>
              </a:rPr>
              <a:t>is God’s Holy Word.  Written by men, inspired by God.  God gave it to us that we may understand all things pertaining to life and godliness.  These Scriptures are not what save me but it is the One to whom they testify; that is, Jesus Christ.  The Word of God is my authority in life.  It is to shape </a:t>
            </a:r>
            <a:r>
              <a:rPr lang="en-US" sz="3600">
                <a:solidFill>
                  <a:schemeClr val="bg1"/>
                </a:solidFill>
                <a:effectLst>
                  <a:outerShdw blurRad="38100" dist="38100" dir="2700000" algn="tl">
                    <a:srgbClr val="000000">
                      <a:alpha val="43137"/>
                    </a:srgbClr>
                  </a:outerShdw>
                </a:effectLst>
              </a:rPr>
              <a:t>my </a:t>
            </a:r>
            <a:r>
              <a:rPr lang="en-US" sz="3600" smtClean="0">
                <a:solidFill>
                  <a:schemeClr val="bg1"/>
                </a:solidFill>
                <a:effectLst>
                  <a:outerShdw blurRad="38100" dist="38100" dir="2700000" algn="tl">
                    <a:srgbClr val="000000">
                      <a:alpha val="43137"/>
                    </a:srgbClr>
                  </a:outerShdw>
                </a:effectLst>
              </a:rPr>
              <a:t>thinking </a:t>
            </a:r>
            <a:r>
              <a:rPr lang="en-US" sz="3600" dirty="0">
                <a:solidFill>
                  <a:schemeClr val="bg1"/>
                </a:solidFill>
                <a:effectLst>
                  <a:outerShdw blurRad="38100" dist="38100" dir="2700000" algn="tl">
                    <a:srgbClr val="000000">
                      <a:alpha val="43137"/>
                    </a:srgbClr>
                  </a:outerShdw>
                </a:effectLst>
              </a:rPr>
              <a:t>and transform my life.  I will learn it, live it and give it to those around me.  </a:t>
            </a:r>
            <a:r>
              <a:rPr lang="en-US" sz="3600" dirty="0" smtClean="0">
                <a:solidFill>
                  <a:schemeClr val="bg1"/>
                </a:solidFill>
                <a:effectLst>
                  <a:outerShdw blurRad="38100" dist="38100" dir="2700000" algn="tl">
                    <a:srgbClr val="000000">
                      <a:alpha val="43137"/>
                    </a:srgbClr>
                  </a:outerShdw>
                </a:effectLst>
              </a:rPr>
              <a:t>Amen</a:t>
            </a:r>
            <a:endParaRPr lang="en-U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07669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2800767"/>
          </a:xfrm>
          <a:prstGeom prst="rect">
            <a:avLst/>
          </a:prstGeom>
          <a:noFill/>
        </p:spPr>
        <p:txBody>
          <a:bodyPr wrap="square" rtlCol="0">
            <a:spAutoFit/>
          </a:bodyPr>
          <a:lstStyle/>
          <a:p>
            <a:r>
              <a:rPr lang="en-US" sz="3600" baseline="30000" dirty="0" smtClean="0">
                <a:solidFill>
                  <a:schemeClr val="bg1"/>
                </a:solidFill>
                <a:effectLst>
                  <a:outerShdw blurRad="38100" dist="38100" dir="2700000" algn="tl">
                    <a:srgbClr val="000000">
                      <a:alpha val="43137"/>
                    </a:srgbClr>
                  </a:outerShdw>
                </a:effectLst>
              </a:rPr>
              <a:t>23</a:t>
            </a:r>
            <a:r>
              <a:rPr lang="en-US" sz="3600" dirty="0" smtClean="0">
                <a:solidFill>
                  <a:schemeClr val="bg1"/>
                </a:solidFill>
                <a:effectLst>
                  <a:outerShdw blurRad="38100" dist="38100" dir="2700000" algn="tl">
                    <a:srgbClr val="000000">
                      <a:alpha val="43137"/>
                    </a:srgbClr>
                  </a:outerShdw>
                </a:effectLst>
              </a:rPr>
              <a:t> </a:t>
            </a:r>
            <a:r>
              <a:rPr lang="en-US" sz="3600" dirty="0">
                <a:solidFill>
                  <a:schemeClr val="bg1"/>
                </a:solidFill>
                <a:effectLst>
                  <a:outerShdw blurRad="38100" dist="38100" dir="2700000" algn="tl">
                    <a:srgbClr val="000000">
                      <a:alpha val="43137"/>
                    </a:srgbClr>
                  </a:outerShdw>
                </a:effectLst>
              </a:rPr>
              <a:t>They only were hearing it said, “He who used to persecute us is now preaching the faith he once tried to destroy.” </a:t>
            </a:r>
            <a:r>
              <a:rPr lang="en-US" sz="3600" baseline="30000" dirty="0">
                <a:solidFill>
                  <a:schemeClr val="bg1"/>
                </a:solidFill>
                <a:effectLst>
                  <a:outerShdw blurRad="38100" dist="38100" dir="2700000" algn="tl">
                    <a:srgbClr val="000000">
                      <a:alpha val="43137"/>
                    </a:srgbClr>
                  </a:outerShdw>
                </a:effectLst>
              </a:rPr>
              <a:t>24</a:t>
            </a:r>
            <a:r>
              <a:rPr lang="en-US" sz="3600" dirty="0">
                <a:solidFill>
                  <a:schemeClr val="bg1"/>
                </a:solidFill>
                <a:effectLst>
                  <a:outerShdw blurRad="38100" dist="38100" dir="2700000" algn="tl">
                    <a:srgbClr val="000000">
                      <a:alpha val="43137"/>
                    </a:srgbClr>
                  </a:outerShdw>
                </a:effectLst>
              </a:rPr>
              <a:t> And they glorified God because of me. </a:t>
            </a:r>
          </a:p>
          <a:p>
            <a:endParaRPr lang="en-US" sz="3400" dirty="0">
              <a:solidFill>
                <a:schemeClr val="bg1"/>
              </a:solidFill>
              <a:effectLst>
                <a:outerShdw blurRad="38100" dist="38100" dir="2700000" algn="tl">
                  <a:srgbClr val="000000">
                    <a:alpha val="43137"/>
                  </a:srgbClr>
                </a:outerShdw>
              </a:effectLst>
            </a:endParaRPr>
          </a:p>
          <a:p>
            <a:pPr algn="r"/>
            <a:r>
              <a:rPr lang="en-US" sz="3400" dirty="0" smtClean="0">
                <a:solidFill>
                  <a:schemeClr val="bg1"/>
                </a:solidFill>
                <a:effectLst>
                  <a:outerShdw blurRad="38100" dist="38100" dir="2700000" algn="tl">
                    <a:srgbClr val="000000">
                      <a:alpha val="43137"/>
                    </a:srgbClr>
                  </a:outerShdw>
                </a:effectLst>
              </a:rPr>
              <a:t>Galatians 1:23-24 (ESV)</a:t>
            </a:r>
            <a:endParaRPr lang="en-US" sz="3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36315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6370975"/>
          </a:xfrm>
          <a:prstGeom prst="rect">
            <a:avLst/>
          </a:prstGeom>
          <a:noFill/>
        </p:spPr>
        <p:txBody>
          <a:bodyPr wrap="square" rtlCol="0">
            <a:spAutoFit/>
          </a:bodyPr>
          <a:lstStyle/>
          <a:p>
            <a:r>
              <a:rPr lang="en-US" sz="3400" baseline="30000" dirty="0" smtClean="0">
                <a:solidFill>
                  <a:schemeClr val="bg1"/>
                </a:solidFill>
                <a:effectLst>
                  <a:outerShdw blurRad="38100" dist="38100" dir="2700000" algn="tl">
                    <a:srgbClr val="000000">
                      <a:alpha val="43137"/>
                    </a:srgbClr>
                  </a:outerShdw>
                </a:effectLst>
              </a:rPr>
              <a:t>1</a:t>
            </a:r>
            <a:r>
              <a:rPr lang="en-US" sz="3400" dirty="0" smtClean="0">
                <a:solidFill>
                  <a:schemeClr val="bg1"/>
                </a:solidFill>
                <a:effectLst>
                  <a:outerShdw blurRad="38100" dist="38100" dir="2700000" algn="tl">
                    <a:srgbClr val="000000">
                      <a:alpha val="43137"/>
                    </a:srgbClr>
                  </a:outerShdw>
                </a:effectLst>
              </a:rPr>
              <a:t> </a:t>
            </a:r>
            <a:r>
              <a:rPr lang="en-US" sz="3400" dirty="0">
                <a:solidFill>
                  <a:schemeClr val="bg1"/>
                </a:solidFill>
                <a:effectLst>
                  <a:outerShdw blurRad="38100" dist="38100" dir="2700000" algn="tl">
                    <a:srgbClr val="000000">
                      <a:alpha val="43137"/>
                    </a:srgbClr>
                  </a:outerShdw>
                </a:effectLst>
              </a:rPr>
              <a:t>Then after fourteen years I went up again to Jerusalem with Barnabas, taking Titus along with me. </a:t>
            </a:r>
            <a:r>
              <a:rPr lang="en-US" sz="3400" baseline="30000" dirty="0">
                <a:solidFill>
                  <a:schemeClr val="bg1"/>
                </a:solidFill>
                <a:effectLst>
                  <a:outerShdw blurRad="38100" dist="38100" dir="2700000" algn="tl">
                    <a:srgbClr val="000000">
                      <a:alpha val="43137"/>
                    </a:srgbClr>
                  </a:outerShdw>
                </a:effectLst>
              </a:rPr>
              <a:t>2</a:t>
            </a:r>
            <a:r>
              <a:rPr lang="en-US" sz="3400" dirty="0">
                <a:solidFill>
                  <a:schemeClr val="bg1"/>
                </a:solidFill>
                <a:effectLst>
                  <a:outerShdw blurRad="38100" dist="38100" dir="2700000" algn="tl">
                    <a:srgbClr val="000000">
                      <a:alpha val="43137"/>
                    </a:srgbClr>
                  </a:outerShdw>
                </a:effectLst>
              </a:rPr>
              <a:t> I went up because of a revelation and set before them (though privately before those who seemed influential) the gospel that I proclaim among the Gentiles, in order to make sure I was not running or had not run in vain. </a:t>
            </a:r>
            <a:r>
              <a:rPr lang="en-US" sz="3400" baseline="30000" dirty="0">
                <a:solidFill>
                  <a:schemeClr val="bg1"/>
                </a:solidFill>
                <a:effectLst>
                  <a:outerShdw blurRad="38100" dist="38100" dir="2700000" algn="tl">
                    <a:srgbClr val="000000">
                      <a:alpha val="43137"/>
                    </a:srgbClr>
                  </a:outerShdw>
                </a:effectLst>
              </a:rPr>
              <a:t>3</a:t>
            </a:r>
            <a:r>
              <a:rPr lang="en-US" sz="3400" dirty="0">
                <a:solidFill>
                  <a:schemeClr val="bg1"/>
                </a:solidFill>
                <a:effectLst>
                  <a:outerShdw blurRad="38100" dist="38100" dir="2700000" algn="tl">
                    <a:srgbClr val="000000">
                      <a:alpha val="43137"/>
                    </a:srgbClr>
                  </a:outerShdw>
                </a:effectLst>
              </a:rPr>
              <a:t> But even Titus, who was with me, was not forced to be circumcised, though he was a Greek. </a:t>
            </a:r>
            <a:r>
              <a:rPr lang="en-US" sz="3400" baseline="30000" dirty="0">
                <a:solidFill>
                  <a:schemeClr val="bg1"/>
                </a:solidFill>
                <a:effectLst>
                  <a:outerShdw blurRad="38100" dist="38100" dir="2700000" algn="tl">
                    <a:srgbClr val="000000">
                      <a:alpha val="43137"/>
                    </a:srgbClr>
                  </a:outerShdw>
                </a:effectLst>
              </a:rPr>
              <a:t>4</a:t>
            </a:r>
            <a:r>
              <a:rPr lang="en-US" sz="3400" dirty="0">
                <a:solidFill>
                  <a:schemeClr val="bg1"/>
                </a:solidFill>
                <a:effectLst>
                  <a:outerShdw blurRad="38100" dist="38100" dir="2700000" algn="tl">
                    <a:srgbClr val="000000">
                      <a:alpha val="43137"/>
                    </a:srgbClr>
                  </a:outerShdw>
                </a:effectLst>
              </a:rPr>
              <a:t> Yet because of false brothers secretly brought in—who slipped in to spy out our freedom that we have in Christ Jesus, so that they might bring us into slavery— </a:t>
            </a:r>
            <a:r>
              <a:rPr lang="en-US" sz="3400" baseline="30000" dirty="0">
                <a:solidFill>
                  <a:schemeClr val="bg1"/>
                </a:solidFill>
                <a:effectLst>
                  <a:outerShdw blurRad="38100" dist="38100" dir="2700000" algn="tl">
                    <a:srgbClr val="000000">
                      <a:alpha val="43137"/>
                    </a:srgbClr>
                  </a:outerShdw>
                </a:effectLst>
              </a:rPr>
              <a:t>5</a:t>
            </a:r>
            <a:r>
              <a:rPr lang="en-US" sz="3400" dirty="0">
                <a:solidFill>
                  <a:schemeClr val="bg1"/>
                </a:solidFill>
                <a:effectLst>
                  <a:outerShdw blurRad="38100" dist="38100" dir="2700000" algn="tl">
                    <a:srgbClr val="000000">
                      <a:alpha val="43137"/>
                    </a:srgbClr>
                  </a:outerShdw>
                </a:effectLst>
              </a:rPr>
              <a:t> to them we did not yield in submission even for a moment, so that the truth of the gospel might be preserved for you. </a:t>
            </a:r>
            <a:r>
              <a:rPr lang="en-US" sz="3400" baseline="30000" dirty="0">
                <a:solidFill>
                  <a:schemeClr val="bg1"/>
                </a:solidFill>
                <a:effectLst>
                  <a:outerShdw blurRad="38100" dist="38100" dir="2700000" algn="tl">
                    <a:srgbClr val="000000">
                      <a:alpha val="43137"/>
                    </a:srgbClr>
                  </a:outerShdw>
                </a:effectLst>
              </a:rPr>
              <a:t>6</a:t>
            </a:r>
            <a:r>
              <a:rPr lang="en-US" sz="3400" dirty="0">
                <a:solidFill>
                  <a:schemeClr val="bg1"/>
                </a:solidFill>
                <a:effectLst>
                  <a:outerShdw blurRad="38100" dist="38100" dir="2700000" algn="tl">
                    <a:srgbClr val="000000">
                      <a:alpha val="43137"/>
                    </a:srgbClr>
                  </a:outerShdw>
                </a:effectLst>
              </a:rPr>
              <a:t> And from those who seemed to be influential (what </a:t>
            </a:r>
            <a:r>
              <a:rPr lang="en-US" sz="3400" dirty="0" smtClean="0">
                <a:solidFill>
                  <a:schemeClr val="bg1"/>
                </a:solidFill>
                <a:effectLst>
                  <a:outerShdw blurRad="38100" dist="38100" dir="2700000" algn="tl">
                    <a:srgbClr val="000000">
                      <a:alpha val="43137"/>
                    </a:srgbClr>
                  </a:outerShdw>
                </a:effectLst>
              </a:rPr>
              <a:t>they</a:t>
            </a:r>
            <a:endParaRPr lang="en-US" sz="3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65111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6370975"/>
          </a:xfrm>
          <a:prstGeom prst="rect">
            <a:avLst/>
          </a:prstGeom>
          <a:noFill/>
        </p:spPr>
        <p:txBody>
          <a:bodyPr wrap="square" rtlCol="0">
            <a:spAutoFit/>
          </a:bodyPr>
          <a:lstStyle/>
          <a:p>
            <a:r>
              <a:rPr lang="en-US" sz="3400" dirty="0">
                <a:solidFill>
                  <a:schemeClr val="bg1"/>
                </a:solidFill>
                <a:effectLst>
                  <a:outerShdw blurRad="38100" dist="38100" dir="2700000" algn="tl">
                    <a:srgbClr val="000000">
                      <a:alpha val="43137"/>
                    </a:srgbClr>
                  </a:outerShdw>
                </a:effectLst>
              </a:rPr>
              <a:t>were makes no difference to me; God shows no partiality)—those, I say, who seemed influential added nothing to me. </a:t>
            </a:r>
            <a:r>
              <a:rPr lang="en-US" sz="3400" baseline="30000" dirty="0">
                <a:solidFill>
                  <a:schemeClr val="bg1"/>
                </a:solidFill>
                <a:effectLst>
                  <a:outerShdw blurRad="38100" dist="38100" dir="2700000" algn="tl">
                    <a:srgbClr val="000000">
                      <a:alpha val="43137"/>
                    </a:srgbClr>
                  </a:outerShdw>
                </a:effectLst>
              </a:rPr>
              <a:t>7</a:t>
            </a:r>
            <a:r>
              <a:rPr lang="en-US" sz="3400" dirty="0">
                <a:solidFill>
                  <a:schemeClr val="bg1"/>
                </a:solidFill>
                <a:effectLst>
                  <a:outerShdw blurRad="38100" dist="38100" dir="2700000" algn="tl">
                    <a:srgbClr val="000000">
                      <a:alpha val="43137"/>
                    </a:srgbClr>
                  </a:outerShdw>
                </a:effectLst>
              </a:rPr>
              <a:t> On the contrary, when they saw that I had been entrusted with the gospel to the uncircumcised, just as Peter had been entrusted with the gospel to the circumcised </a:t>
            </a:r>
            <a:r>
              <a:rPr lang="en-US" sz="3400" baseline="30000" dirty="0">
                <a:solidFill>
                  <a:schemeClr val="bg1"/>
                </a:solidFill>
                <a:effectLst>
                  <a:outerShdw blurRad="38100" dist="38100" dir="2700000" algn="tl">
                    <a:srgbClr val="000000">
                      <a:alpha val="43137"/>
                    </a:srgbClr>
                  </a:outerShdw>
                </a:effectLst>
              </a:rPr>
              <a:t>8</a:t>
            </a:r>
            <a:r>
              <a:rPr lang="en-US" sz="3400" dirty="0">
                <a:solidFill>
                  <a:schemeClr val="bg1"/>
                </a:solidFill>
                <a:effectLst>
                  <a:outerShdw blurRad="38100" dist="38100" dir="2700000" algn="tl">
                    <a:srgbClr val="000000">
                      <a:alpha val="43137"/>
                    </a:srgbClr>
                  </a:outerShdw>
                </a:effectLst>
              </a:rPr>
              <a:t> (for he who worked through Peter for his apostolic ministry to the circumcised worked also through me for mine to the Gentiles), </a:t>
            </a:r>
            <a:r>
              <a:rPr lang="en-US" sz="3400" baseline="30000" dirty="0">
                <a:solidFill>
                  <a:schemeClr val="bg1"/>
                </a:solidFill>
                <a:effectLst>
                  <a:outerShdw blurRad="38100" dist="38100" dir="2700000" algn="tl">
                    <a:srgbClr val="000000">
                      <a:alpha val="43137"/>
                    </a:srgbClr>
                  </a:outerShdw>
                </a:effectLst>
              </a:rPr>
              <a:t>9</a:t>
            </a:r>
            <a:r>
              <a:rPr lang="en-US" sz="3400" dirty="0">
                <a:solidFill>
                  <a:schemeClr val="bg1"/>
                </a:solidFill>
                <a:effectLst>
                  <a:outerShdw blurRad="38100" dist="38100" dir="2700000" algn="tl">
                    <a:srgbClr val="000000">
                      <a:alpha val="43137"/>
                    </a:srgbClr>
                  </a:outerShdw>
                </a:effectLst>
              </a:rPr>
              <a:t> and when James and Cephas and John, who seemed to be pillars, perceived the grace that was given to me, they gave the right hand of fellowship to Barnabas and me, that we should go to the Gentiles and they to the circumcised. </a:t>
            </a:r>
            <a:r>
              <a:rPr lang="en-US" sz="3400" baseline="30000" dirty="0">
                <a:solidFill>
                  <a:schemeClr val="bg1"/>
                </a:solidFill>
                <a:effectLst>
                  <a:outerShdw blurRad="38100" dist="38100" dir="2700000" algn="tl">
                    <a:srgbClr val="000000">
                      <a:alpha val="43137"/>
                    </a:srgbClr>
                  </a:outerShdw>
                </a:effectLst>
              </a:rPr>
              <a:t>10</a:t>
            </a:r>
            <a:r>
              <a:rPr lang="en-US" sz="3400" dirty="0">
                <a:solidFill>
                  <a:schemeClr val="bg1"/>
                </a:solidFill>
                <a:effectLst>
                  <a:outerShdw blurRad="38100" dist="38100" dir="2700000" algn="tl">
                    <a:srgbClr val="000000">
                      <a:alpha val="43137"/>
                    </a:srgbClr>
                  </a:outerShdw>
                </a:effectLst>
              </a:rPr>
              <a:t> Only, they asked us to remember the poor, the very thing I was eager to do. </a:t>
            </a:r>
            <a:r>
              <a:rPr lang="en-US" sz="3400" dirty="0" smtClean="0">
                <a:solidFill>
                  <a:schemeClr val="bg1"/>
                </a:solidFill>
                <a:effectLst>
                  <a:outerShdw blurRad="38100" dist="38100" dir="2700000" algn="tl">
                    <a:srgbClr val="000000">
                      <a:alpha val="43137"/>
                    </a:srgbClr>
                  </a:outerShdw>
                </a:effectLst>
              </a:rPr>
              <a:t>                 Galatians </a:t>
            </a:r>
            <a:r>
              <a:rPr lang="en-US" sz="3400" dirty="0">
                <a:solidFill>
                  <a:schemeClr val="bg1"/>
                </a:solidFill>
                <a:effectLst>
                  <a:outerShdw blurRad="38100" dist="38100" dir="2700000" algn="tl">
                    <a:srgbClr val="000000">
                      <a:alpha val="43137"/>
                    </a:srgbClr>
                  </a:outerShdw>
                </a:effectLst>
              </a:rPr>
              <a:t>2:1–10 (ESV) </a:t>
            </a:r>
            <a:endParaRPr lang="en-US" sz="3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43209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3970318"/>
          </a:xfrm>
          <a:prstGeom prst="rect">
            <a:avLst/>
          </a:prstGeom>
          <a:noFill/>
        </p:spPr>
        <p:txBody>
          <a:bodyPr wrap="square" rtlCol="0">
            <a:spAutoFit/>
          </a:bodyPr>
          <a:lstStyle/>
          <a:p>
            <a:r>
              <a:rPr lang="en-US" sz="3600" baseline="30000" dirty="0" smtClean="0">
                <a:solidFill>
                  <a:schemeClr val="bg1"/>
                </a:solidFill>
                <a:effectLst>
                  <a:outerShdw blurRad="38100" dist="38100" dir="2700000" algn="tl">
                    <a:srgbClr val="000000">
                      <a:alpha val="43137"/>
                    </a:srgbClr>
                  </a:outerShdw>
                </a:effectLst>
              </a:rPr>
              <a:t>2</a:t>
            </a:r>
            <a:r>
              <a:rPr lang="en-US" sz="3600" dirty="0" smtClean="0">
                <a:solidFill>
                  <a:schemeClr val="bg1"/>
                </a:solidFill>
                <a:effectLst>
                  <a:outerShdw blurRad="38100" dist="38100" dir="2700000" algn="tl">
                    <a:srgbClr val="000000">
                      <a:alpha val="43137"/>
                    </a:srgbClr>
                  </a:outerShdw>
                </a:effectLst>
              </a:rPr>
              <a:t> </a:t>
            </a:r>
            <a:r>
              <a:rPr lang="en-US" sz="3600" dirty="0">
                <a:solidFill>
                  <a:schemeClr val="bg1"/>
                </a:solidFill>
                <a:effectLst>
                  <a:outerShdw blurRad="38100" dist="38100" dir="2700000" algn="tl">
                    <a:srgbClr val="000000">
                      <a:alpha val="43137"/>
                    </a:srgbClr>
                  </a:outerShdw>
                </a:effectLst>
              </a:rPr>
              <a:t>I went up because of a revelation and set before them (though privately before those who seemed influential) the gospel that I proclaim among the Gentiles, in order to make sure I was not running or had not run in vain</a:t>
            </a:r>
            <a:r>
              <a:rPr lang="en-US" sz="3600" dirty="0" smtClean="0">
                <a:solidFill>
                  <a:schemeClr val="bg1"/>
                </a:solidFill>
                <a:effectLst>
                  <a:outerShdw blurRad="38100" dist="38100" dir="2700000" algn="tl">
                    <a:srgbClr val="000000">
                      <a:alpha val="43137"/>
                    </a:srgbClr>
                  </a:outerShdw>
                </a:effectLst>
              </a:rPr>
              <a:t>.</a:t>
            </a:r>
          </a:p>
          <a:p>
            <a:endParaRPr lang="en-US" sz="3600" dirty="0" smtClean="0">
              <a:solidFill>
                <a:schemeClr val="bg1"/>
              </a:solidFill>
              <a:effectLst>
                <a:outerShdw blurRad="38100" dist="38100" dir="2700000" algn="tl">
                  <a:srgbClr val="000000">
                    <a:alpha val="43137"/>
                  </a:srgbClr>
                </a:outerShdw>
              </a:effectLst>
            </a:endParaRPr>
          </a:p>
          <a:p>
            <a:pPr algn="r"/>
            <a:r>
              <a:rPr lang="en-US" sz="3600" dirty="0" smtClean="0">
                <a:solidFill>
                  <a:schemeClr val="bg1"/>
                </a:solidFill>
                <a:effectLst>
                  <a:outerShdw blurRad="38100" dist="38100" dir="2700000" algn="tl">
                    <a:srgbClr val="000000">
                      <a:alpha val="43137"/>
                    </a:srgbClr>
                  </a:outerShdw>
                </a:effectLst>
              </a:rPr>
              <a:t>Galatians </a:t>
            </a:r>
            <a:r>
              <a:rPr lang="en-US" sz="3600" dirty="0">
                <a:solidFill>
                  <a:schemeClr val="bg1"/>
                </a:solidFill>
                <a:effectLst>
                  <a:outerShdw blurRad="38100" dist="38100" dir="2700000" algn="tl">
                    <a:srgbClr val="000000">
                      <a:alpha val="43137"/>
                    </a:srgbClr>
                  </a:outerShdw>
                </a:effectLst>
              </a:rPr>
              <a:t>2:2 (ESV) </a:t>
            </a:r>
          </a:p>
          <a:p>
            <a:endParaRPr lang="en-U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57183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3416320"/>
          </a:xfrm>
          <a:prstGeom prst="rect">
            <a:avLst/>
          </a:prstGeom>
          <a:noFill/>
        </p:spPr>
        <p:txBody>
          <a:bodyPr wrap="square" rtlCol="0">
            <a:spAutoFit/>
          </a:bodyPr>
          <a:lstStyle/>
          <a:p>
            <a:r>
              <a:rPr lang="en-US" sz="3600" baseline="30000" dirty="0" smtClean="0">
                <a:solidFill>
                  <a:schemeClr val="bg1"/>
                </a:solidFill>
                <a:effectLst>
                  <a:outerShdw blurRad="38100" dist="38100" dir="2700000" algn="tl">
                    <a:srgbClr val="000000">
                      <a:alpha val="43137"/>
                    </a:srgbClr>
                  </a:outerShdw>
                </a:effectLst>
              </a:rPr>
              <a:t>11</a:t>
            </a:r>
            <a:r>
              <a:rPr lang="en-US" sz="3600" dirty="0" smtClean="0">
                <a:solidFill>
                  <a:schemeClr val="bg1"/>
                </a:solidFill>
                <a:effectLst>
                  <a:outerShdw blurRad="38100" dist="38100" dir="2700000" algn="tl">
                    <a:srgbClr val="000000">
                      <a:alpha val="43137"/>
                    </a:srgbClr>
                  </a:outerShdw>
                </a:effectLst>
              </a:rPr>
              <a:t> </a:t>
            </a:r>
            <a:r>
              <a:rPr lang="en-US" sz="3600" dirty="0">
                <a:solidFill>
                  <a:schemeClr val="bg1"/>
                </a:solidFill>
                <a:effectLst>
                  <a:outerShdw blurRad="38100" dist="38100" dir="2700000" algn="tl">
                    <a:srgbClr val="000000">
                      <a:alpha val="43137"/>
                    </a:srgbClr>
                  </a:outerShdw>
                </a:effectLst>
              </a:rPr>
              <a:t>(Peter) But we believe that we will be saved through the grace of the Lord Jesus, just as they will.” </a:t>
            </a:r>
            <a:r>
              <a:rPr lang="en-US" sz="3600" baseline="30000" dirty="0">
                <a:solidFill>
                  <a:schemeClr val="bg1"/>
                </a:solidFill>
                <a:effectLst>
                  <a:outerShdw blurRad="38100" dist="38100" dir="2700000" algn="tl">
                    <a:srgbClr val="000000">
                      <a:alpha val="43137"/>
                    </a:srgbClr>
                  </a:outerShdw>
                </a:effectLst>
              </a:rPr>
              <a:t>12</a:t>
            </a:r>
            <a:r>
              <a:rPr lang="en-US" sz="3600" dirty="0">
                <a:solidFill>
                  <a:schemeClr val="bg1"/>
                </a:solidFill>
                <a:effectLst>
                  <a:outerShdw blurRad="38100" dist="38100" dir="2700000" algn="tl">
                    <a:srgbClr val="000000">
                      <a:alpha val="43137"/>
                    </a:srgbClr>
                  </a:outerShdw>
                </a:effectLst>
              </a:rPr>
              <a:t> And all the assembly fell silent, and they listened to Barnabas and Paul as they related what signs and wonders God had done through them among the Gentiles. </a:t>
            </a:r>
            <a:endParaRPr lang="en-US" sz="3600" dirty="0" smtClean="0">
              <a:solidFill>
                <a:schemeClr val="bg1"/>
              </a:solidFill>
              <a:effectLst>
                <a:outerShdw blurRad="38100" dist="38100" dir="2700000" algn="tl">
                  <a:srgbClr val="000000">
                    <a:alpha val="43137"/>
                  </a:srgbClr>
                </a:outerShdw>
              </a:effectLst>
            </a:endParaRPr>
          </a:p>
          <a:p>
            <a:pPr algn="r"/>
            <a:r>
              <a:rPr lang="en-US" sz="3600" dirty="0">
                <a:solidFill>
                  <a:schemeClr val="bg1"/>
                </a:solidFill>
                <a:effectLst>
                  <a:outerShdw blurRad="38100" dist="38100" dir="2700000" algn="tl">
                    <a:srgbClr val="000000">
                      <a:alpha val="43137"/>
                    </a:srgbClr>
                  </a:outerShdw>
                </a:effectLst>
              </a:rPr>
              <a:t>Acts 15:11–12 (</a:t>
            </a:r>
            <a:r>
              <a:rPr lang="en-US" sz="3600" dirty="0" smtClean="0">
                <a:solidFill>
                  <a:schemeClr val="bg1"/>
                </a:solidFill>
                <a:effectLst>
                  <a:outerShdw blurRad="38100" dist="38100" dir="2700000" algn="tl">
                    <a:srgbClr val="000000">
                      <a:alpha val="43137"/>
                    </a:srgbClr>
                  </a:outerShdw>
                </a:effectLst>
              </a:rPr>
              <a:t>ESV) </a:t>
            </a:r>
            <a:endParaRPr lang="en-U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7036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6186309"/>
          </a:xfrm>
          <a:prstGeom prst="rect">
            <a:avLst/>
          </a:prstGeom>
          <a:noFill/>
        </p:spPr>
        <p:txBody>
          <a:bodyPr wrap="square" rtlCol="0">
            <a:spAutoFit/>
          </a:bodyPr>
          <a:lstStyle/>
          <a:p>
            <a:r>
              <a:rPr lang="en-US" sz="3600" baseline="30000" dirty="0" smtClean="0">
                <a:solidFill>
                  <a:schemeClr val="bg1"/>
                </a:solidFill>
                <a:effectLst>
                  <a:outerShdw blurRad="38100" dist="38100" dir="2700000" algn="tl">
                    <a:srgbClr val="000000">
                      <a:alpha val="43137"/>
                    </a:srgbClr>
                  </a:outerShdw>
                </a:effectLst>
              </a:rPr>
              <a:t>11</a:t>
            </a:r>
            <a:r>
              <a:rPr lang="en-US" sz="3600" dirty="0" smtClean="0">
                <a:solidFill>
                  <a:schemeClr val="bg1"/>
                </a:solidFill>
                <a:effectLst>
                  <a:outerShdw blurRad="38100" dist="38100" dir="2700000" algn="tl">
                    <a:srgbClr val="000000">
                      <a:alpha val="43137"/>
                    </a:srgbClr>
                  </a:outerShdw>
                </a:effectLst>
              </a:rPr>
              <a:t> </a:t>
            </a:r>
            <a:r>
              <a:rPr lang="en-US" sz="3600" dirty="0">
                <a:solidFill>
                  <a:schemeClr val="bg1"/>
                </a:solidFill>
                <a:effectLst>
                  <a:outerShdw blurRad="38100" dist="38100" dir="2700000" algn="tl">
                    <a:srgbClr val="000000">
                      <a:alpha val="43137"/>
                    </a:srgbClr>
                  </a:outerShdw>
                </a:effectLst>
              </a:rPr>
              <a:t>(Peter) But we believe that we will be saved through the grace of the Lord Jesus, just as they will.” </a:t>
            </a:r>
            <a:r>
              <a:rPr lang="en-US" sz="3600" baseline="30000" dirty="0">
                <a:solidFill>
                  <a:schemeClr val="bg1"/>
                </a:solidFill>
                <a:effectLst>
                  <a:outerShdw blurRad="38100" dist="38100" dir="2700000" algn="tl">
                    <a:srgbClr val="000000">
                      <a:alpha val="43137"/>
                    </a:srgbClr>
                  </a:outerShdw>
                </a:effectLst>
              </a:rPr>
              <a:t>12</a:t>
            </a:r>
            <a:r>
              <a:rPr lang="en-US" sz="3600" dirty="0">
                <a:solidFill>
                  <a:schemeClr val="bg1"/>
                </a:solidFill>
                <a:effectLst>
                  <a:outerShdw blurRad="38100" dist="38100" dir="2700000" algn="tl">
                    <a:srgbClr val="000000">
                      <a:alpha val="43137"/>
                    </a:srgbClr>
                  </a:outerShdw>
                </a:effectLst>
              </a:rPr>
              <a:t> And all the assembly fell silent, and they listened to Barnabas and Paul as they related what signs and wonders God had done through them among the Gentiles. </a:t>
            </a:r>
            <a:endParaRPr lang="en-US" sz="3600" dirty="0" smtClean="0">
              <a:solidFill>
                <a:schemeClr val="bg1"/>
              </a:solidFill>
              <a:effectLst>
                <a:outerShdw blurRad="38100" dist="38100" dir="2700000" algn="tl">
                  <a:srgbClr val="000000">
                    <a:alpha val="43137"/>
                  </a:srgbClr>
                </a:outerShdw>
              </a:effectLst>
            </a:endParaRPr>
          </a:p>
          <a:p>
            <a:pPr algn="r"/>
            <a:r>
              <a:rPr lang="en-US" sz="3600" dirty="0">
                <a:solidFill>
                  <a:schemeClr val="bg1"/>
                </a:solidFill>
                <a:effectLst>
                  <a:outerShdw blurRad="38100" dist="38100" dir="2700000" algn="tl">
                    <a:srgbClr val="000000">
                      <a:alpha val="43137"/>
                    </a:srgbClr>
                  </a:outerShdw>
                </a:effectLst>
              </a:rPr>
              <a:t>Acts 15:11–12 (</a:t>
            </a:r>
            <a:r>
              <a:rPr lang="en-US" sz="3600" dirty="0" smtClean="0">
                <a:solidFill>
                  <a:schemeClr val="bg1"/>
                </a:solidFill>
                <a:effectLst>
                  <a:outerShdw blurRad="38100" dist="38100" dir="2700000" algn="tl">
                    <a:srgbClr val="000000">
                      <a:alpha val="43137"/>
                    </a:srgbClr>
                  </a:outerShdw>
                </a:effectLst>
              </a:rPr>
              <a:t>ESV)</a:t>
            </a:r>
          </a:p>
          <a:p>
            <a:pPr algn="r"/>
            <a:endParaRPr lang="en-US" sz="3600" dirty="0" smtClean="0">
              <a:solidFill>
                <a:schemeClr val="bg1"/>
              </a:solidFill>
              <a:effectLst>
                <a:outerShdw blurRad="38100" dist="38100" dir="2700000" algn="tl">
                  <a:srgbClr val="000000">
                    <a:alpha val="43137"/>
                  </a:srgbClr>
                </a:outerShdw>
              </a:effectLst>
            </a:endParaRPr>
          </a:p>
          <a:p>
            <a:pPr algn="r"/>
            <a:endParaRPr lang="en-US" sz="3600" dirty="0">
              <a:solidFill>
                <a:schemeClr val="bg1"/>
              </a:solidFill>
              <a:effectLst>
                <a:outerShdw blurRad="38100" dist="38100" dir="2700000" algn="tl">
                  <a:srgbClr val="000000">
                    <a:alpha val="43137"/>
                  </a:srgbClr>
                </a:outerShdw>
              </a:effectLst>
            </a:endParaRPr>
          </a:p>
          <a:p>
            <a:r>
              <a:rPr lang="en-US" sz="3600" baseline="30000" dirty="0" smtClean="0">
                <a:solidFill>
                  <a:schemeClr val="bg1"/>
                </a:solidFill>
                <a:effectLst>
                  <a:outerShdw blurRad="38100" dist="38100" dir="2700000" algn="tl">
                    <a:srgbClr val="000000">
                      <a:alpha val="43137"/>
                    </a:srgbClr>
                  </a:outerShdw>
                </a:effectLst>
              </a:rPr>
              <a:t>19</a:t>
            </a:r>
            <a:r>
              <a:rPr lang="en-US" sz="3600" dirty="0" smtClean="0">
                <a:solidFill>
                  <a:schemeClr val="bg1"/>
                </a:solidFill>
                <a:effectLst>
                  <a:outerShdw blurRad="38100" dist="38100" dir="2700000" algn="tl">
                    <a:srgbClr val="000000">
                      <a:alpha val="43137"/>
                    </a:srgbClr>
                  </a:outerShdw>
                </a:effectLst>
              </a:rPr>
              <a:t> </a:t>
            </a:r>
            <a:r>
              <a:rPr lang="en-US" sz="3600" dirty="0">
                <a:solidFill>
                  <a:schemeClr val="bg1"/>
                </a:solidFill>
                <a:effectLst>
                  <a:outerShdw blurRad="38100" dist="38100" dir="2700000" algn="tl">
                    <a:srgbClr val="000000">
                      <a:alpha val="43137"/>
                    </a:srgbClr>
                  </a:outerShdw>
                </a:effectLst>
              </a:rPr>
              <a:t>Therefore my judgment is that we should not trouble those of the Gentiles who turn to God</a:t>
            </a:r>
          </a:p>
          <a:p>
            <a:pPr algn="r"/>
            <a:r>
              <a:rPr lang="en-US" sz="3600" dirty="0">
                <a:solidFill>
                  <a:schemeClr val="bg1"/>
                </a:solidFill>
                <a:effectLst>
                  <a:outerShdw blurRad="38100" dist="38100" dir="2700000" algn="tl">
                    <a:srgbClr val="000000">
                      <a:alpha val="43137"/>
                    </a:srgbClr>
                  </a:outerShdw>
                </a:effectLst>
              </a:rPr>
              <a:t>Acts 15:19 (ESV) </a:t>
            </a:r>
            <a:r>
              <a:rPr lang="en-US" sz="3600" dirty="0" smtClean="0">
                <a:solidFill>
                  <a:schemeClr val="bg1"/>
                </a:solidFill>
                <a:effectLst>
                  <a:outerShdw blurRad="38100" dist="38100" dir="2700000" algn="tl">
                    <a:srgbClr val="000000">
                      <a:alpha val="43137"/>
                    </a:srgbClr>
                  </a:outerShdw>
                </a:effectLst>
              </a:rPr>
              <a:t> </a:t>
            </a:r>
            <a:endParaRPr lang="en-U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64784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4524315"/>
          </a:xfrm>
          <a:prstGeom prst="rect">
            <a:avLst/>
          </a:prstGeom>
          <a:noFill/>
        </p:spPr>
        <p:txBody>
          <a:bodyPr wrap="square" rtlCol="0">
            <a:spAutoFit/>
          </a:bodyPr>
          <a:lstStyle/>
          <a:p>
            <a:r>
              <a:rPr lang="en-US" sz="3600" baseline="30000" dirty="0" smtClean="0">
                <a:solidFill>
                  <a:schemeClr val="bg1"/>
                </a:solidFill>
                <a:effectLst>
                  <a:outerShdw blurRad="38100" dist="38100" dir="2700000" algn="tl">
                    <a:srgbClr val="000000">
                      <a:alpha val="43137"/>
                    </a:srgbClr>
                  </a:outerShdw>
                </a:effectLst>
              </a:rPr>
              <a:t>28</a:t>
            </a:r>
            <a:r>
              <a:rPr lang="en-US" sz="3600" dirty="0" smtClean="0">
                <a:solidFill>
                  <a:schemeClr val="bg1"/>
                </a:solidFill>
                <a:effectLst>
                  <a:outerShdw blurRad="38100" dist="38100" dir="2700000" algn="tl">
                    <a:srgbClr val="000000">
                      <a:alpha val="43137"/>
                    </a:srgbClr>
                  </a:outerShdw>
                </a:effectLst>
              </a:rPr>
              <a:t> </a:t>
            </a:r>
            <a:r>
              <a:rPr lang="en-US" sz="3600" dirty="0">
                <a:solidFill>
                  <a:schemeClr val="bg1"/>
                </a:solidFill>
                <a:effectLst>
                  <a:outerShdw blurRad="38100" dist="38100" dir="2700000" algn="tl">
                    <a:srgbClr val="000000">
                      <a:alpha val="43137"/>
                    </a:srgbClr>
                  </a:outerShdw>
                </a:effectLst>
              </a:rPr>
              <a:t>…it has seemed good to the Holy Spirit and to us to lay on you no greater burden than these requirements: </a:t>
            </a:r>
            <a:r>
              <a:rPr lang="en-US" sz="3600" baseline="30000" dirty="0">
                <a:solidFill>
                  <a:schemeClr val="bg1"/>
                </a:solidFill>
                <a:effectLst>
                  <a:outerShdw blurRad="38100" dist="38100" dir="2700000" algn="tl">
                    <a:srgbClr val="000000">
                      <a:alpha val="43137"/>
                    </a:srgbClr>
                  </a:outerShdw>
                </a:effectLst>
              </a:rPr>
              <a:t>29</a:t>
            </a:r>
            <a:r>
              <a:rPr lang="en-US" sz="3600" dirty="0">
                <a:solidFill>
                  <a:schemeClr val="bg1"/>
                </a:solidFill>
                <a:effectLst>
                  <a:outerShdw blurRad="38100" dist="38100" dir="2700000" algn="tl">
                    <a:srgbClr val="000000">
                      <a:alpha val="43137"/>
                    </a:srgbClr>
                  </a:outerShdw>
                </a:effectLst>
              </a:rPr>
              <a:t> that you abstain from what has been sacrificed to idols, and from blood, and from what has been strangled, and from sexual immorality. If you keep yourselves from these, you will do well. Farewell.” </a:t>
            </a:r>
            <a:endParaRPr lang="en-US" sz="3600" dirty="0" smtClean="0">
              <a:solidFill>
                <a:schemeClr val="bg1"/>
              </a:solidFill>
              <a:effectLst>
                <a:outerShdw blurRad="38100" dist="38100" dir="2700000" algn="tl">
                  <a:srgbClr val="000000">
                    <a:alpha val="43137"/>
                  </a:srgbClr>
                </a:outerShdw>
              </a:effectLst>
            </a:endParaRPr>
          </a:p>
          <a:p>
            <a:endParaRPr lang="en-US" sz="3600" dirty="0">
              <a:solidFill>
                <a:schemeClr val="bg1"/>
              </a:solidFill>
              <a:effectLst>
                <a:outerShdw blurRad="38100" dist="38100" dir="2700000" algn="tl">
                  <a:srgbClr val="000000">
                    <a:alpha val="43137"/>
                  </a:srgbClr>
                </a:outerShdw>
              </a:effectLst>
            </a:endParaRPr>
          </a:p>
          <a:p>
            <a:pPr algn="r"/>
            <a:r>
              <a:rPr lang="en-US" sz="3600" dirty="0" smtClean="0">
                <a:solidFill>
                  <a:schemeClr val="bg1"/>
                </a:solidFill>
                <a:effectLst>
                  <a:outerShdw blurRad="38100" dist="38100" dir="2700000" algn="tl">
                    <a:srgbClr val="000000">
                      <a:alpha val="43137"/>
                    </a:srgbClr>
                  </a:outerShdw>
                </a:effectLst>
              </a:rPr>
              <a:t>Acts </a:t>
            </a:r>
            <a:r>
              <a:rPr lang="en-US" sz="3600" dirty="0">
                <a:solidFill>
                  <a:schemeClr val="bg1"/>
                </a:solidFill>
                <a:effectLst>
                  <a:outerShdw blurRad="38100" dist="38100" dir="2700000" algn="tl">
                    <a:srgbClr val="000000">
                      <a:alpha val="43137"/>
                    </a:srgbClr>
                  </a:outerShdw>
                </a:effectLst>
              </a:rPr>
              <a:t>15:28–29 (ESV) </a:t>
            </a:r>
          </a:p>
        </p:txBody>
      </p:sp>
    </p:spTree>
    <p:extLst>
      <p:ext uri="{BB962C8B-B14F-4D97-AF65-F5344CB8AC3E}">
        <p14:creationId xmlns:p14="http://schemas.microsoft.com/office/powerpoint/2010/main" val="2965114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1434</TotalTime>
  <Words>1053</Words>
  <Application>Microsoft Office PowerPoint</Application>
  <PresentationFormat>Widescreen</PresentationFormat>
  <Paragraphs>68</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Viner Hand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Yoder</dc:creator>
  <cp:lastModifiedBy>Scott Yoder</cp:lastModifiedBy>
  <cp:revision>40</cp:revision>
  <dcterms:created xsi:type="dcterms:W3CDTF">2020-07-28T13:09:29Z</dcterms:created>
  <dcterms:modified xsi:type="dcterms:W3CDTF">2020-08-29T12:33:33Z</dcterms:modified>
</cp:coreProperties>
</file>