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76" r:id="rId5"/>
    <p:sldId id="258" r:id="rId6"/>
    <p:sldId id="263" r:id="rId7"/>
    <p:sldId id="264" r:id="rId8"/>
    <p:sldId id="287" r:id="rId9"/>
    <p:sldId id="266" r:id="rId10"/>
    <p:sldId id="265" r:id="rId11"/>
    <p:sldId id="267" r:id="rId12"/>
    <p:sldId id="260" r:id="rId13"/>
    <p:sldId id="261" r:id="rId14"/>
    <p:sldId id="281" r:id="rId15"/>
    <p:sldId id="282" r:id="rId16"/>
    <p:sldId id="268" r:id="rId17"/>
    <p:sldId id="283" r:id="rId18"/>
    <p:sldId id="270" r:id="rId19"/>
    <p:sldId id="284" r:id="rId20"/>
    <p:sldId id="274" r:id="rId21"/>
    <p:sldId id="269" r:id="rId22"/>
    <p:sldId id="273" r:id="rId23"/>
    <p:sldId id="288" r:id="rId24"/>
    <p:sldId id="285" r:id="rId25"/>
    <p:sldId id="286" r:id="rId26"/>
    <p:sldId id="279" r:id="rId27"/>
    <p:sldId id="280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D1042-9416-4380-B6DA-0C3456DEF40E}" v="34" dt="2021-02-04T15:40:57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Stiger" userId="edcb979c-555f-434d-aa70-9e043bd7d1bb" providerId="ADAL" clId="{5C4D1042-9416-4380-B6DA-0C3456DEF40E}"/>
    <pc:docChg chg="undo custSel addSld delSld modSld sldOrd modNotesMaster">
      <pc:chgData name="Jason Stiger" userId="edcb979c-555f-434d-aa70-9e043bd7d1bb" providerId="ADAL" clId="{5C4D1042-9416-4380-B6DA-0C3456DEF40E}" dt="2021-02-04T15:43:11.824" v="3261" actId="207"/>
      <pc:docMkLst>
        <pc:docMk/>
      </pc:docMkLst>
      <pc:sldChg chg="modSp mod">
        <pc:chgData name="Jason Stiger" userId="edcb979c-555f-434d-aa70-9e043bd7d1bb" providerId="ADAL" clId="{5C4D1042-9416-4380-B6DA-0C3456DEF40E}" dt="2021-02-04T15:33:06.062" v="3205" actId="255"/>
        <pc:sldMkLst>
          <pc:docMk/>
          <pc:sldMk cId="2185568730" sldId="257"/>
        </pc:sldMkLst>
        <pc:spChg chg="mod">
          <ac:chgData name="Jason Stiger" userId="edcb979c-555f-434d-aa70-9e043bd7d1bb" providerId="ADAL" clId="{5C4D1042-9416-4380-B6DA-0C3456DEF40E}" dt="2021-02-04T15:33:06.062" v="3205" actId="255"/>
          <ac:spMkLst>
            <pc:docMk/>
            <pc:sldMk cId="2185568730" sldId="257"/>
            <ac:spMk id="2" creationId="{2A6C6254-27AF-4248-BF84-58458E98219F}"/>
          </ac:spMkLst>
        </pc:spChg>
      </pc:sldChg>
      <pc:sldChg chg="modSp mod">
        <pc:chgData name="Jason Stiger" userId="edcb979c-555f-434d-aa70-9e043bd7d1bb" providerId="ADAL" clId="{5C4D1042-9416-4380-B6DA-0C3456DEF40E}" dt="2021-02-04T15:34:08.996" v="3209" actId="255"/>
        <pc:sldMkLst>
          <pc:docMk/>
          <pc:sldMk cId="1434697329" sldId="258"/>
        </pc:sldMkLst>
        <pc:spChg chg="mod">
          <ac:chgData name="Jason Stiger" userId="edcb979c-555f-434d-aa70-9e043bd7d1bb" providerId="ADAL" clId="{5C4D1042-9416-4380-B6DA-0C3456DEF40E}" dt="2021-02-04T15:34:08.996" v="3209" actId="255"/>
          <ac:spMkLst>
            <pc:docMk/>
            <pc:sldMk cId="1434697329" sldId="258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3:47.469" v="3207" actId="255"/>
        <pc:sldMkLst>
          <pc:docMk/>
          <pc:sldMk cId="3827284429" sldId="259"/>
        </pc:sldMkLst>
        <pc:spChg chg="mod">
          <ac:chgData name="Jason Stiger" userId="edcb979c-555f-434d-aa70-9e043bd7d1bb" providerId="ADAL" clId="{5C4D1042-9416-4380-B6DA-0C3456DEF40E}" dt="2021-02-04T15:33:47.469" v="3207" actId="255"/>
          <ac:spMkLst>
            <pc:docMk/>
            <pc:sldMk cId="3827284429" sldId="259"/>
            <ac:spMk id="2" creationId="{2A6C6254-27AF-4248-BF84-58458E98219F}"/>
          </ac:spMkLst>
        </pc:spChg>
      </pc:sldChg>
      <pc:sldChg chg="modSp mod">
        <pc:chgData name="Jason Stiger" userId="edcb979c-555f-434d-aa70-9e043bd7d1bb" providerId="ADAL" clId="{5C4D1042-9416-4380-B6DA-0C3456DEF40E}" dt="2021-02-04T15:36:13.917" v="3218" actId="255"/>
        <pc:sldMkLst>
          <pc:docMk/>
          <pc:sldMk cId="3547680795" sldId="260"/>
        </pc:sldMkLst>
        <pc:spChg chg="mod">
          <ac:chgData name="Jason Stiger" userId="edcb979c-555f-434d-aa70-9e043bd7d1bb" providerId="ADAL" clId="{5C4D1042-9416-4380-B6DA-0C3456DEF40E}" dt="2021-02-04T15:36:13.917" v="3218" actId="255"/>
          <ac:spMkLst>
            <pc:docMk/>
            <pc:sldMk cId="3547680795" sldId="260"/>
            <ac:spMk id="2" creationId="{2A6C6254-27AF-4248-BF84-58458E98219F}"/>
          </ac:spMkLst>
        </pc:spChg>
      </pc:sldChg>
      <pc:sldChg chg="modSp mod">
        <pc:chgData name="Jason Stiger" userId="edcb979c-555f-434d-aa70-9e043bd7d1bb" providerId="ADAL" clId="{5C4D1042-9416-4380-B6DA-0C3456DEF40E}" dt="2021-02-04T15:36:32.494" v="3223" actId="20577"/>
        <pc:sldMkLst>
          <pc:docMk/>
          <pc:sldMk cId="1384084554" sldId="261"/>
        </pc:sldMkLst>
        <pc:spChg chg="mod">
          <ac:chgData name="Jason Stiger" userId="edcb979c-555f-434d-aa70-9e043bd7d1bb" providerId="ADAL" clId="{5C4D1042-9416-4380-B6DA-0C3456DEF40E}" dt="2021-02-04T15:36:32.494" v="3223" actId="20577"/>
          <ac:spMkLst>
            <pc:docMk/>
            <pc:sldMk cId="1384084554" sldId="261"/>
            <ac:spMk id="2" creationId="{2A6C6254-27AF-4248-BF84-58458E98219F}"/>
          </ac:spMkLst>
        </pc:spChg>
      </pc:sldChg>
      <pc:sldChg chg="modSp del mod ord">
        <pc:chgData name="Jason Stiger" userId="edcb979c-555f-434d-aa70-9e043bd7d1bb" providerId="ADAL" clId="{5C4D1042-9416-4380-B6DA-0C3456DEF40E}" dt="2021-02-03T15:24:27.858" v="936" actId="47"/>
        <pc:sldMkLst>
          <pc:docMk/>
          <pc:sldMk cId="529314880" sldId="262"/>
        </pc:sldMkLst>
        <pc:spChg chg="mod">
          <ac:chgData name="Jason Stiger" userId="edcb979c-555f-434d-aa70-9e043bd7d1bb" providerId="ADAL" clId="{5C4D1042-9416-4380-B6DA-0C3456DEF40E}" dt="2021-02-03T15:24:13.340" v="935" actId="1076"/>
          <ac:spMkLst>
            <pc:docMk/>
            <pc:sldMk cId="529314880" sldId="262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4:24.193" v="3210" actId="1076"/>
        <pc:sldMkLst>
          <pc:docMk/>
          <pc:sldMk cId="2839391449" sldId="263"/>
        </pc:sldMkLst>
        <pc:spChg chg="mod">
          <ac:chgData name="Jason Stiger" userId="edcb979c-555f-434d-aa70-9e043bd7d1bb" providerId="ADAL" clId="{5C4D1042-9416-4380-B6DA-0C3456DEF40E}" dt="2021-02-04T15:34:24.193" v="3210" actId="1076"/>
          <ac:spMkLst>
            <pc:docMk/>
            <pc:sldMk cId="2839391449" sldId="263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4:57.329" v="3211" actId="255"/>
        <pc:sldMkLst>
          <pc:docMk/>
          <pc:sldMk cId="2179627090" sldId="264"/>
        </pc:sldMkLst>
        <pc:spChg chg="mod">
          <ac:chgData name="Jason Stiger" userId="edcb979c-555f-434d-aa70-9e043bd7d1bb" providerId="ADAL" clId="{5C4D1042-9416-4380-B6DA-0C3456DEF40E}" dt="2021-02-04T15:34:57.329" v="3211" actId="255"/>
          <ac:spMkLst>
            <pc:docMk/>
            <pc:sldMk cId="2179627090" sldId="264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5:55.165" v="3216" actId="255"/>
        <pc:sldMkLst>
          <pc:docMk/>
          <pc:sldMk cId="3837962590" sldId="265"/>
        </pc:sldMkLst>
        <pc:spChg chg="mod">
          <ac:chgData name="Jason Stiger" userId="edcb979c-555f-434d-aa70-9e043bd7d1bb" providerId="ADAL" clId="{5C4D1042-9416-4380-B6DA-0C3456DEF40E}" dt="2021-02-04T15:35:55.165" v="3216" actId="255"/>
          <ac:spMkLst>
            <pc:docMk/>
            <pc:sldMk cId="3837962590" sldId="265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5:45.274" v="3215" actId="207"/>
        <pc:sldMkLst>
          <pc:docMk/>
          <pc:sldMk cId="615626651" sldId="266"/>
        </pc:sldMkLst>
        <pc:spChg chg="mod">
          <ac:chgData name="Jason Stiger" userId="edcb979c-555f-434d-aa70-9e043bd7d1bb" providerId="ADAL" clId="{5C4D1042-9416-4380-B6DA-0C3456DEF40E}" dt="2021-02-04T15:35:45.274" v="3215" actId="207"/>
          <ac:spMkLst>
            <pc:docMk/>
            <pc:sldMk cId="615626651" sldId="266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6:04.443" v="3217" actId="255"/>
        <pc:sldMkLst>
          <pc:docMk/>
          <pc:sldMk cId="1400886360" sldId="267"/>
        </pc:sldMkLst>
        <pc:spChg chg="mod">
          <ac:chgData name="Jason Stiger" userId="edcb979c-555f-434d-aa70-9e043bd7d1bb" providerId="ADAL" clId="{5C4D1042-9416-4380-B6DA-0C3456DEF40E}" dt="2021-02-04T15:36:04.443" v="3217" actId="255"/>
          <ac:spMkLst>
            <pc:docMk/>
            <pc:sldMk cId="1400886360" sldId="267"/>
            <ac:spMk id="2" creationId="{2A6C6254-27AF-4248-BF84-58458E98219F}"/>
          </ac:spMkLst>
        </pc:spChg>
      </pc:sldChg>
      <pc:sldChg chg="modSp mod ord">
        <pc:chgData name="Jason Stiger" userId="edcb979c-555f-434d-aa70-9e043bd7d1bb" providerId="ADAL" clId="{5C4D1042-9416-4380-B6DA-0C3456DEF40E}" dt="2021-02-04T15:37:18.083" v="3228" actId="20577"/>
        <pc:sldMkLst>
          <pc:docMk/>
          <pc:sldMk cId="5021061" sldId="268"/>
        </pc:sldMkLst>
        <pc:spChg chg="mod">
          <ac:chgData name="Jason Stiger" userId="edcb979c-555f-434d-aa70-9e043bd7d1bb" providerId="ADAL" clId="{5C4D1042-9416-4380-B6DA-0C3456DEF40E}" dt="2021-02-04T15:37:18.083" v="3228" actId="20577"/>
          <ac:spMkLst>
            <pc:docMk/>
            <pc:sldMk cId="5021061" sldId="268"/>
            <ac:spMk id="2" creationId="{2A6C6254-27AF-4248-BF84-58458E98219F}"/>
          </ac:spMkLst>
        </pc:spChg>
      </pc:sldChg>
      <pc:sldChg chg="addSp delSp modSp mod">
        <pc:chgData name="Jason Stiger" userId="edcb979c-555f-434d-aa70-9e043bd7d1bb" providerId="ADAL" clId="{5C4D1042-9416-4380-B6DA-0C3456DEF40E}" dt="2021-02-04T15:38:43.488" v="3236" actId="255"/>
        <pc:sldMkLst>
          <pc:docMk/>
          <pc:sldMk cId="1904530289" sldId="269"/>
        </pc:sldMkLst>
        <pc:spChg chg="del mod">
          <ac:chgData name="Jason Stiger" userId="edcb979c-555f-434d-aa70-9e043bd7d1bb" providerId="ADAL" clId="{5C4D1042-9416-4380-B6DA-0C3456DEF40E}" dt="2021-02-03T16:37:18.510" v="2260"/>
          <ac:spMkLst>
            <pc:docMk/>
            <pc:sldMk cId="1904530289" sldId="269"/>
            <ac:spMk id="2" creationId="{2A6C6254-27AF-4248-BF84-58458E98219F}"/>
          </ac:spMkLst>
        </pc:spChg>
        <pc:spChg chg="add mod">
          <ac:chgData name="Jason Stiger" userId="edcb979c-555f-434d-aa70-9e043bd7d1bb" providerId="ADAL" clId="{5C4D1042-9416-4380-B6DA-0C3456DEF40E}" dt="2021-02-04T15:38:43.488" v="3236" actId="255"/>
          <ac:spMkLst>
            <pc:docMk/>
            <pc:sldMk cId="1904530289" sldId="269"/>
            <ac:spMk id="4" creationId="{D01B296C-79A4-4617-8931-A05E46EF3AAE}"/>
          </ac:spMkLst>
        </pc:spChg>
        <pc:spChg chg="add del">
          <ac:chgData name="Jason Stiger" userId="edcb979c-555f-434d-aa70-9e043bd7d1bb" providerId="ADAL" clId="{5C4D1042-9416-4380-B6DA-0C3456DEF40E}" dt="2021-02-04T13:57:52.211" v="2719" actId="22"/>
          <ac:spMkLst>
            <pc:docMk/>
            <pc:sldMk cId="1904530289" sldId="269"/>
            <ac:spMk id="6" creationId="{14A66ADC-1A46-45A1-AF79-5F6184CAC023}"/>
          </ac:spMkLst>
        </pc:spChg>
      </pc:sldChg>
      <pc:sldChg chg="modSp mod ord">
        <pc:chgData name="Jason Stiger" userId="edcb979c-555f-434d-aa70-9e043bd7d1bb" providerId="ADAL" clId="{5C4D1042-9416-4380-B6DA-0C3456DEF40E}" dt="2021-02-04T15:37:59.632" v="3231" actId="2711"/>
        <pc:sldMkLst>
          <pc:docMk/>
          <pc:sldMk cId="2822067568" sldId="270"/>
        </pc:sldMkLst>
        <pc:spChg chg="mod">
          <ac:chgData name="Jason Stiger" userId="edcb979c-555f-434d-aa70-9e043bd7d1bb" providerId="ADAL" clId="{5C4D1042-9416-4380-B6DA-0C3456DEF40E}" dt="2021-02-04T15:37:59.632" v="3231" actId="2711"/>
          <ac:spMkLst>
            <pc:docMk/>
            <pc:sldMk cId="2822067568" sldId="270"/>
            <ac:spMk id="2" creationId="{2A6C6254-27AF-4248-BF84-58458E98219F}"/>
          </ac:spMkLst>
        </pc:spChg>
      </pc:sldChg>
      <pc:sldChg chg="del">
        <pc:chgData name="Jason Stiger" userId="edcb979c-555f-434d-aa70-9e043bd7d1bb" providerId="ADAL" clId="{5C4D1042-9416-4380-B6DA-0C3456DEF40E}" dt="2021-02-03T16:53:59.148" v="2361" actId="47"/>
        <pc:sldMkLst>
          <pc:docMk/>
          <pc:sldMk cId="3121472992" sldId="271"/>
        </pc:sldMkLst>
      </pc:sldChg>
      <pc:sldChg chg="del">
        <pc:chgData name="Jason Stiger" userId="edcb979c-555f-434d-aa70-9e043bd7d1bb" providerId="ADAL" clId="{5C4D1042-9416-4380-B6DA-0C3456DEF40E}" dt="2021-02-03T16:53:58.386" v="2360" actId="47"/>
        <pc:sldMkLst>
          <pc:docMk/>
          <pc:sldMk cId="4067009388" sldId="272"/>
        </pc:sldMkLst>
      </pc:sldChg>
      <pc:sldChg chg="addSp delSp modSp mod ord">
        <pc:chgData name="Jason Stiger" userId="edcb979c-555f-434d-aa70-9e043bd7d1bb" providerId="ADAL" clId="{5C4D1042-9416-4380-B6DA-0C3456DEF40E}" dt="2021-02-04T15:41:33.980" v="3250" actId="20577"/>
        <pc:sldMkLst>
          <pc:docMk/>
          <pc:sldMk cId="2110318600" sldId="273"/>
        </pc:sldMkLst>
        <pc:spChg chg="mod">
          <ac:chgData name="Jason Stiger" userId="edcb979c-555f-434d-aa70-9e043bd7d1bb" providerId="ADAL" clId="{5C4D1042-9416-4380-B6DA-0C3456DEF40E}" dt="2021-02-04T15:41:33.980" v="3250" actId="20577"/>
          <ac:spMkLst>
            <pc:docMk/>
            <pc:sldMk cId="2110318600" sldId="273"/>
            <ac:spMk id="2" creationId="{2A6C6254-27AF-4248-BF84-58458E98219F}"/>
          </ac:spMkLst>
        </pc:spChg>
        <pc:spChg chg="add del">
          <ac:chgData name="Jason Stiger" userId="edcb979c-555f-434d-aa70-9e043bd7d1bb" providerId="ADAL" clId="{5C4D1042-9416-4380-B6DA-0C3456DEF40E}" dt="2021-02-04T15:40:46.523" v="3244" actId="22"/>
          <ac:spMkLst>
            <pc:docMk/>
            <pc:sldMk cId="2110318600" sldId="273"/>
            <ac:spMk id="4" creationId="{BA8A2392-C92D-4A70-80D9-CFDA897655D5}"/>
          </ac:spMkLst>
        </pc:spChg>
      </pc:sldChg>
      <pc:sldChg chg="modSp mod ord">
        <pc:chgData name="Jason Stiger" userId="edcb979c-555f-434d-aa70-9e043bd7d1bb" providerId="ADAL" clId="{5C4D1042-9416-4380-B6DA-0C3456DEF40E}" dt="2021-02-04T15:38:26.022" v="3234" actId="21"/>
        <pc:sldMkLst>
          <pc:docMk/>
          <pc:sldMk cId="2641959064" sldId="274"/>
        </pc:sldMkLst>
        <pc:spChg chg="mod">
          <ac:chgData name="Jason Stiger" userId="edcb979c-555f-434d-aa70-9e043bd7d1bb" providerId="ADAL" clId="{5C4D1042-9416-4380-B6DA-0C3456DEF40E}" dt="2021-02-04T15:38:26.022" v="3234" actId="21"/>
          <ac:spMkLst>
            <pc:docMk/>
            <pc:sldMk cId="2641959064" sldId="274"/>
            <ac:spMk id="2" creationId="{2A6C6254-27AF-4248-BF84-58458E98219F}"/>
          </ac:spMkLst>
        </pc:spChg>
      </pc:sldChg>
      <pc:sldChg chg="del">
        <pc:chgData name="Jason Stiger" userId="edcb979c-555f-434d-aa70-9e043bd7d1bb" providerId="ADAL" clId="{5C4D1042-9416-4380-B6DA-0C3456DEF40E}" dt="2021-02-03T16:53:56.735" v="2359" actId="47"/>
        <pc:sldMkLst>
          <pc:docMk/>
          <pc:sldMk cId="2034888156" sldId="275"/>
        </pc:sldMkLst>
      </pc:sldChg>
      <pc:sldChg chg="modSp add mod">
        <pc:chgData name="Jason Stiger" userId="edcb979c-555f-434d-aa70-9e043bd7d1bb" providerId="ADAL" clId="{5C4D1042-9416-4380-B6DA-0C3456DEF40E}" dt="2021-02-04T15:33:58.057" v="3208" actId="255"/>
        <pc:sldMkLst>
          <pc:docMk/>
          <pc:sldMk cId="2070821024" sldId="276"/>
        </pc:sldMkLst>
        <pc:spChg chg="mod">
          <ac:chgData name="Jason Stiger" userId="edcb979c-555f-434d-aa70-9e043bd7d1bb" providerId="ADAL" clId="{5C4D1042-9416-4380-B6DA-0C3456DEF40E}" dt="2021-02-04T15:33:58.057" v="3208" actId="255"/>
          <ac:spMkLst>
            <pc:docMk/>
            <pc:sldMk cId="2070821024" sldId="276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2T21:54:40.935" v="438"/>
        <pc:sldMkLst>
          <pc:docMk/>
          <pc:sldMk cId="3259591032" sldId="276"/>
        </pc:sldMkLst>
      </pc:sldChg>
      <pc:sldChg chg="add del setBg">
        <pc:chgData name="Jason Stiger" userId="edcb979c-555f-434d-aa70-9e043bd7d1bb" providerId="ADAL" clId="{5C4D1042-9416-4380-B6DA-0C3456DEF40E}" dt="2021-02-02T22:04:36.026" v="540" actId="47"/>
        <pc:sldMkLst>
          <pc:docMk/>
          <pc:sldMk cId="2976873110" sldId="277"/>
        </pc:sldMkLst>
      </pc:sldChg>
      <pc:sldChg chg="delSp modSp add del mod">
        <pc:chgData name="Jason Stiger" userId="edcb979c-555f-434d-aa70-9e043bd7d1bb" providerId="ADAL" clId="{5C4D1042-9416-4380-B6DA-0C3456DEF40E}" dt="2021-02-04T14:52:40.225" v="3046" actId="47"/>
        <pc:sldMkLst>
          <pc:docMk/>
          <pc:sldMk cId="2246134834" sldId="278"/>
        </pc:sldMkLst>
        <pc:spChg chg="del mod">
          <ac:chgData name="Jason Stiger" userId="edcb979c-555f-434d-aa70-9e043bd7d1bb" providerId="ADAL" clId="{5C4D1042-9416-4380-B6DA-0C3456DEF40E}" dt="2021-02-02T22:04:41.617" v="543"/>
          <ac:spMkLst>
            <pc:docMk/>
            <pc:sldMk cId="2246134834" sldId="278"/>
            <ac:spMk id="2" creationId="{2A6C6254-27AF-4248-BF84-58458E98219F}"/>
          </ac:spMkLst>
        </pc:spChg>
      </pc:sldChg>
      <pc:sldChg chg="modSp add mod">
        <pc:chgData name="Jason Stiger" userId="edcb979c-555f-434d-aa70-9e043bd7d1bb" providerId="ADAL" clId="{5C4D1042-9416-4380-B6DA-0C3456DEF40E}" dt="2021-02-04T15:43:11.824" v="3261" actId="207"/>
        <pc:sldMkLst>
          <pc:docMk/>
          <pc:sldMk cId="2249293423" sldId="279"/>
        </pc:sldMkLst>
        <pc:spChg chg="mod">
          <ac:chgData name="Jason Stiger" userId="edcb979c-555f-434d-aa70-9e043bd7d1bb" providerId="ADAL" clId="{5C4D1042-9416-4380-B6DA-0C3456DEF40E}" dt="2021-02-04T15:43:11.824" v="3261" actId="207"/>
          <ac:spMkLst>
            <pc:docMk/>
            <pc:sldMk cId="2249293423" sldId="279"/>
            <ac:spMk id="4" creationId="{D01B296C-79A4-4617-8931-A05E46EF3AAE}"/>
          </ac:spMkLst>
        </pc:spChg>
      </pc:sldChg>
      <pc:sldChg chg="add del setBg">
        <pc:chgData name="Jason Stiger" userId="edcb979c-555f-434d-aa70-9e043bd7d1bb" providerId="ADAL" clId="{5C4D1042-9416-4380-B6DA-0C3456DEF40E}" dt="2021-02-03T21:32:30.656" v="2365"/>
        <pc:sldMkLst>
          <pc:docMk/>
          <pc:sldMk cId="3851291596" sldId="279"/>
        </pc:sldMkLst>
      </pc:sldChg>
      <pc:sldChg chg="add del setBg">
        <pc:chgData name="Jason Stiger" userId="edcb979c-555f-434d-aa70-9e043bd7d1bb" providerId="ADAL" clId="{5C4D1042-9416-4380-B6DA-0C3456DEF40E}" dt="2021-02-03T21:32:37.007" v="2368"/>
        <pc:sldMkLst>
          <pc:docMk/>
          <pc:sldMk cId="156048758" sldId="280"/>
        </pc:sldMkLst>
      </pc:sldChg>
      <pc:sldChg chg="modSp add mod ord">
        <pc:chgData name="Jason Stiger" userId="edcb979c-555f-434d-aa70-9e043bd7d1bb" providerId="ADAL" clId="{5C4D1042-9416-4380-B6DA-0C3456DEF40E}" dt="2021-02-04T15:43:06.173" v="3260" actId="207"/>
        <pc:sldMkLst>
          <pc:docMk/>
          <pc:sldMk cId="4227817067" sldId="280"/>
        </pc:sldMkLst>
        <pc:spChg chg="mod">
          <ac:chgData name="Jason Stiger" userId="edcb979c-555f-434d-aa70-9e043bd7d1bb" providerId="ADAL" clId="{5C4D1042-9416-4380-B6DA-0C3456DEF40E}" dt="2021-02-04T15:43:06.173" v="3260" actId="207"/>
          <ac:spMkLst>
            <pc:docMk/>
            <pc:sldMk cId="4227817067" sldId="280"/>
            <ac:spMk id="4" creationId="{D01B296C-79A4-4617-8931-A05E46EF3AAE}"/>
          </ac:spMkLst>
        </pc:spChg>
      </pc:sldChg>
      <pc:sldChg chg="modSp add mod ord">
        <pc:chgData name="Jason Stiger" userId="edcb979c-555f-434d-aa70-9e043bd7d1bb" providerId="ADAL" clId="{5C4D1042-9416-4380-B6DA-0C3456DEF40E}" dt="2021-02-04T15:36:53.877" v="3224" actId="255"/>
        <pc:sldMkLst>
          <pc:docMk/>
          <pc:sldMk cId="1396731145" sldId="281"/>
        </pc:sldMkLst>
        <pc:spChg chg="mod">
          <ac:chgData name="Jason Stiger" userId="edcb979c-555f-434d-aa70-9e043bd7d1bb" providerId="ADAL" clId="{5C4D1042-9416-4380-B6DA-0C3456DEF40E}" dt="2021-02-04T15:36:53.877" v="3224" actId="255"/>
          <ac:spMkLst>
            <pc:docMk/>
            <pc:sldMk cId="1396731145" sldId="281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4T13:58:14.493" v="2721"/>
        <pc:sldMkLst>
          <pc:docMk/>
          <pc:sldMk cId="1672884971" sldId="281"/>
        </pc:sldMkLst>
      </pc:sldChg>
      <pc:sldChg chg="add del setBg">
        <pc:chgData name="Jason Stiger" userId="edcb979c-555f-434d-aa70-9e043bd7d1bb" providerId="ADAL" clId="{5C4D1042-9416-4380-B6DA-0C3456DEF40E}" dt="2021-02-04T14:08:27.685" v="2780"/>
        <pc:sldMkLst>
          <pc:docMk/>
          <pc:sldMk cId="1773080624" sldId="282"/>
        </pc:sldMkLst>
      </pc:sldChg>
      <pc:sldChg chg="modSp add mod">
        <pc:chgData name="Jason Stiger" userId="edcb979c-555f-434d-aa70-9e043bd7d1bb" providerId="ADAL" clId="{5C4D1042-9416-4380-B6DA-0C3456DEF40E}" dt="2021-02-04T15:37:01.418" v="3225" actId="255"/>
        <pc:sldMkLst>
          <pc:docMk/>
          <pc:sldMk cId="3802583186" sldId="282"/>
        </pc:sldMkLst>
        <pc:spChg chg="mod">
          <ac:chgData name="Jason Stiger" userId="edcb979c-555f-434d-aa70-9e043bd7d1bb" providerId="ADAL" clId="{5C4D1042-9416-4380-B6DA-0C3456DEF40E}" dt="2021-02-04T15:37:01.418" v="3225" actId="255"/>
          <ac:spMkLst>
            <pc:docMk/>
            <pc:sldMk cId="3802583186" sldId="282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4T14:15:55.210" v="2798"/>
        <pc:sldMkLst>
          <pc:docMk/>
          <pc:sldMk cId="2426829579" sldId="283"/>
        </pc:sldMkLst>
      </pc:sldChg>
      <pc:sldChg chg="modSp add mod">
        <pc:chgData name="Jason Stiger" userId="edcb979c-555f-434d-aa70-9e043bd7d1bb" providerId="ADAL" clId="{5C4D1042-9416-4380-B6DA-0C3456DEF40E}" dt="2021-02-04T15:37:36.705" v="3229" actId="255"/>
        <pc:sldMkLst>
          <pc:docMk/>
          <pc:sldMk cId="4007324883" sldId="283"/>
        </pc:sldMkLst>
        <pc:spChg chg="mod">
          <ac:chgData name="Jason Stiger" userId="edcb979c-555f-434d-aa70-9e043bd7d1bb" providerId="ADAL" clId="{5C4D1042-9416-4380-B6DA-0C3456DEF40E}" dt="2021-02-04T15:37:36.705" v="3229" actId="255"/>
          <ac:spMkLst>
            <pc:docMk/>
            <pc:sldMk cId="4007324883" sldId="283"/>
            <ac:spMk id="2" creationId="{2A6C6254-27AF-4248-BF84-58458E98219F}"/>
          </ac:spMkLst>
        </pc:spChg>
      </pc:sldChg>
      <pc:sldChg chg="modSp add mod">
        <pc:chgData name="Jason Stiger" userId="edcb979c-555f-434d-aa70-9e043bd7d1bb" providerId="ADAL" clId="{5C4D1042-9416-4380-B6DA-0C3456DEF40E}" dt="2021-02-04T15:38:09.136" v="3232" actId="255"/>
        <pc:sldMkLst>
          <pc:docMk/>
          <pc:sldMk cId="749453163" sldId="284"/>
        </pc:sldMkLst>
        <pc:spChg chg="mod">
          <ac:chgData name="Jason Stiger" userId="edcb979c-555f-434d-aa70-9e043bd7d1bb" providerId="ADAL" clId="{5C4D1042-9416-4380-B6DA-0C3456DEF40E}" dt="2021-02-04T15:38:09.136" v="3232" actId="255"/>
          <ac:spMkLst>
            <pc:docMk/>
            <pc:sldMk cId="749453163" sldId="284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4T14:37:40.220" v="3024"/>
        <pc:sldMkLst>
          <pc:docMk/>
          <pc:sldMk cId="3260216134" sldId="284"/>
        </pc:sldMkLst>
      </pc:sldChg>
      <pc:sldChg chg="add del setBg">
        <pc:chgData name="Jason Stiger" userId="edcb979c-555f-434d-aa70-9e043bd7d1bb" providerId="ADAL" clId="{5C4D1042-9416-4380-B6DA-0C3456DEF40E}" dt="2021-02-04T14:53:35.839" v="3048"/>
        <pc:sldMkLst>
          <pc:docMk/>
          <pc:sldMk cId="2722924774" sldId="285"/>
        </pc:sldMkLst>
      </pc:sldChg>
      <pc:sldChg chg="modSp add mod">
        <pc:chgData name="Jason Stiger" userId="edcb979c-555f-434d-aa70-9e043bd7d1bb" providerId="ADAL" clId="{5C4D1042-9416-4380-B6DA-0C3456DEF40E}" dt="2021-02-04T15:41:48.872" v="3251" actId="255"/>
        <pc:sldMkLst>
          <pc:docMk/>
          <pc:sldMk cId="3372573336" sldId="285"/>
        </pc:sldMkLst>
        <pc:spChg chg="mod">
          <ac:chgData name="Jason Stiger" userId="edcb979c-555f-434d-aa70-9e043bd7d1bb" providerId="ADAL" clId="{5C4D1042-9416-4380-B6DA-0C3456DEF40E}" dt="2021-02-04T15:41:48.872" v="3251" actId="255"/>
          <ac:spMkLst>
            <pc:docMk/>
            <pc:sldMk cId="3372573336" sldId="285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4T15:05:51.988" v="3102"/>
        <pc:sldMkLst>
          <pc:docMk/>
          <pc:sldMk cId="531859157" sldId="286"/>
        </pc:sldMkLst>
      </pc:sldChg>
      <pc:sldChg chg="modSp add mod">
        <pc:chgData name="Jason Stiger" userId="edcb979c-555f-434d-aa70-9e043bd7d1bb" providerId="ADAL" clId="{5C4D1042-9416-4380-B6DA-0C3456DEF40E}" dt="2021-02-04T15:41:58.161" v="3252" actId="255"/>
        <pc:sldMkLst>
          <pc:docMk/>
          <pc:sldMk cId="1354651795" sldId="286"/>
        </pc:sldMkLst>
        <pc:spChg chg="mod">
          <ac:chgData name="Jason Stiger" userId="edcb979c-555f-434d-aa70-9e043bd7d1bb" providerId="ADAL" clId="{5C4D1042-9416-4380-B6DA-0C3456DEF40E}" dt="2021-02-04T15:41:58.161" v="3252" actId="255"/>
          <ac:spMkLst>
            <pc:docMk/>
            <pc:sldMk cId="1354651795" sldId="286"/>
            <ac:spMk id="2" creationId="{2A6C6254-27AF-4248-BF84-58458E98219F}"/>
          </ac:spMkLst>
        </pc:spChg>
      </pc:sldChg>
      <pc:sldChg chg="modSp mod">
        <pc:chgData name="Jason Stiger" userId="edcb979c-555f-434d-aa70-9e043bd7d1bb" providerId="ADAL" clId="{5C4D1042-9416-4380-B6DA-0C3456DEF40E}" dt="2021-02-04T15:35:10.969" v="3213" actId="1076"/>
        <pc:sldMkLst>
          <pc:docMk/>
          <pc:sldMk cId="1949336548" sldId="287"/>
        </pc:sldMkLst>
        <pc:spChg chg="mod">
          <ac:chgData name="Jason Stiger" userId="edcb979c-555f-434d-aa70-9e043bd7d1bb" providerId="ADAL" clId="{5C4D1042-9416-4380-B6DA-0C3456DEF40E}" dt="2021-02-04T15:35:10.969" v="3213" actId="1076"/>
          <ac:spMkLst>
            <pc:docMk/>
            <pc:sldMk cId="1949336548" sldId="287"/>
            <ac:spMk id="2" creationId="{2A6C6254-27AF-4248-BF84-58458E98219F}"/>
          </ac:spMkLst>
        </pc:spChg>
      </pc:sldChg>
      <pc:sldChg chg="modSp add mod">
        <pc:chgData name="Jason Stiger" userId="edcb979c-555f-434d-aa70-9e043bd7d1bb" providerId="ADAL" clId="{5C4D1042-9416-4380-B6DA-0C3456DEF40E}" dt="2021-02-04T15:41:21.161" v="3249" actId="20577"/>
        <pc:sldMkLst>
          <pc:docMk/>
          <pc:sldMk cId="416584678" sldId="288"/>
        </pc:sldMkLst>
        <pc:spChg chg="mod">
          <ac:chgData name="Jason Stiger" userId="edcb979c-555f-434d-aa70-9e043bd7d1bb" providerId="ADAL" clId="{5C4D1042-9416-4380-B6DA-0C3456DEF40E}" dt="2021-02-04T15:41:21.161" v="3249" actId="20577"/>
          <ac:spMkLst>
            <pc:docMk/>
            <pc:sldMk cId="416584678" sldId="288"/>
            <ac:spMk id="2" creationId="{2A6C6254-27AF-4248-BF84-58458E98219F}"/>
          </ac:spMkLst>
        </pc:spChg>
      </pc:sldChg>
      <pc:sldChg chg="add del setBg">
        <pc:chgData name="Jason Stiger" userId="edcb979c-555f-434d-aa70-9e043bd7d1bb" providerId="ADAL" clId="{5C4D1042-9416-4380-B6DA-0C3456DEF40E}" dt="2021-02-04T15:40:57.868" v="3247"/>
        <pc:sldMkLst>
          <pc:docMk/>
          <pc:sldMk cId="1197838002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ECC387-C61F-4C98-B1AE-D169DCDDB40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24FDBF-D786-4E46-B5C5-007CFA583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6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60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2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07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68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7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7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70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78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0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21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1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5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24FDBF-D786-4E46-B5C5-007CFA583F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108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42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0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2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67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5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5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0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24FDBF-D786-4E46-B5C5-007CFA583F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54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4FDBF-D786-4E46-B5C5-007CFA583F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05D3-065D-42B0-A868-A5F92DB38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A1C26-4463-44A4-B7AF-90BE35140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23DC8-1F77-4CA8-BD39-316E10AD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D9D92-DF2D-4D81-AAA5-83C7793F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DF5C2-B9B4-43F7-B3B8-02468762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EE42-A832-4AA0-BE75-75EB50F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E31E2-F28F-4F5D-888A-C1AFFD2F0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3C9B-487C-4FFE-95E4-CFBA9D7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3225C-E8D7-4699-BF06-CFA3F670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58037-2B55-41DC-991D-BA35CF1C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000EE-802E-4BDF-8A57-E029EBC68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B412D-E1DC-4D9D-92E9-3F9E8FC42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E6942-E5EC-48BF-ADE0-EAEAAF99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F52E-587A-403F-94FE-ED5D25EF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3D93D-BFFB-41E2-8964-A9DC43B3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8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A219-C855-458A-94F4-4F97B604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F7E3E-D167-49BD-951D-8CF51742F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F0972-0C9D-4D77-919D-1272DCC4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91E2B-A56E-474C-8D15-6AAE7DFD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D2F40-8194-409C-AF6B-4D1F1D6E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E53B-F7B9-4444-AD03-5BAD45A5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E956-24A9-4BBC-A4F3-126B20E2F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68DB4-C17D-45A6-8108-E4B0DA67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78301-E301-4CFE-BA38-11B6521C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19D31-8ABB-4061-895A-F138D8D90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327D-E9B9-42F0-83A7-581CDDD1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6F4F-94B4-44C8-8883-F66F697D9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EBC7E-3352-460D-AB3A-DBEFDA517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EC5AD-0B29-468C-A678-D38BAAA6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6879F-5EAB-4210-B8EF-55D4E5EC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4776A-C14F-4E34-9BAF-BB631810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7B6-0B46-4AFC-83BF-E1703C18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986D-03F6-4E03-814F-4C29E9312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1B3DD-7FA3-4D62-9E36-8EDE3888D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FD1E5-0A9C-4D65-8E7B-9E45AC368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AEAEC-C423-4282-817F-D617D7BF6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B9CF9-9C5F-4D78-995E-BB2847EC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A7A08-3814-4B50-ACF5-49D672CE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6D0B1-DBE7-4A8B-B465-400B753B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9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E3C8-0240-42A3-BC3B-90E3E1C6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98E0-69F0-4A3A-A3C3-F6E6C585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C1AF6-3CBE-4346-ADC5-A8192AFF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043F3-2B71-4AA8-86E0-F26EF5A5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27E0B-BE47-4FD7-B487-F6F70E0B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D49E7-22CA-43F2-B00B-E7614F46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DEBE9-D0A1-42C8-8EC9-77F0A2BD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8735-872A-492B-B712-459358B4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C5459-751D-4BCA-AF81-F5540706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F5924-BCEC-4290-A1C0-85BA134E7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35CCE-60A1-4EB4-8438-97C70F6F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40230-1C4A-4120-8772-0AAAE73A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19CC1-920A-47AF-B445-0BA4BEE4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F3AE-DF39-4A3E-9C34-CE58A745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44E42-A128-4DB9-BB26-0CCEE0DF3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053B3-1BBC-4E0B-883B-902BEA556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6C1F3-8DD9-4BB9-8A2E-DC8D90C2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40F74-4B6C-4A1A-BC76-DC881D53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25B5-7EBE-41BC-B9CC-5A3D0C65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800A69-D10A-480D-8175-62B7532D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25827-9C76-4896-AA26-7CA09B5DB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8F5E4-2CB9-46F4-906C-D35F78B77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3EB9-6E9E-497A-972B-B3BDD82D6AD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D6500-4C07-414E-8F5E-05F13E512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A7E35-5D4D-4256-82E5-16685CF91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98A1-B1F4-4506-8908-9492CB09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880EA4-C53C-46CD-828F-965FEA26D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45B83E-5F5D-4C68-ABBA-19CDCBC5B972}"/>
              </a:ext>
            </a:extLst>
          </p:cNvPr>
          <p:cNvSpPr txBox="1"/>
          <p:nvPr/>
        </p:nvSpPr>
        <p:spPr>
          <a:xfrm>
            <a:off x="3819525" y="6124575"/>
            <a:ext cx="455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412C27"/>
                </a:solidFill>
              </a:rPr>
              <a:t>A study of John’s Gospel</a:t>
            </a:r>
          </a:p>
        </p:txBody>
      </p:sp>
    </p:spTree>
    <p:extLst>
      <p:ext uri="{BB962C8B-B14F-4D97-AF65-F5344CB8AC3E}">
        <p14:creationId xmlns:p14="http://schemas.microsoft.com/office/powerpoint/2010/main" val="250881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Disciple’s job	1-Memorize the teacher’s words.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2-Learn traditions and interpretations (teacher’s yoke)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3-Imitate the teacher’s actions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4-Raise up disciples</a:t>
            </a:r>
          </a:p>
        </p:txBody>
      </p:sp>
    </p:spTree>
    <p:extLst>
      <p:ext uri="{BB962C8B-B14F-4D97-AF65-F5344CB8AC3E}">
        <p14:creationId xmlns:p14="http://schemas.microsoft.com/office/powerpoint/2010/main" val="383796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1:35-51</a:t>
            </a:r>
          </a:p>
        </p:txBody>
      </p:sp>
    </p:spTree>
    <p:extLst>
      <p:ext uri="{BB962C8B-B14F-4D97-AF65-F5344CB8AC3E}">
        <p14:creationId xmlns:p14="http://schemas.microsoft.com/office/powerpoint/2010/main" val="140088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Jesus’ discipleship is </a:t>
            </a:r>
            <a:r>
              <a:rPr lang="en-US" sz="3600" u="sng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relational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u="sng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invitational</a:t>
            </a:r>
          </a:p>
        </p:txBody>
      </p:sp>
    </p:spTree>
    <p:extLst>
      <p:ext uri="{BB962C8B-B14F-4D97-AF65-F5344CB8AC3E}">
        <p14:creationId xmlns:p14="http://schemas.microsoft.com/office/powerpoint/2010/main" val="354768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81709" y="285480"/>
            <a:ext cx="116285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and you will see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”/“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and see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(39, 46)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(41, 43, 45) 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brought him to Jesus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(42)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 me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(43) “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 you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(48)</a:t>
            </a:r>
          </a:p>
          <a:p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84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Observation: Jesus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gathered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disciples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non-traditionally</a:t>
            </a:r>
          </a:p>
        </p:txBody>
      </p:sp>
    </p:spTree>
    <p:extLst>
      <p:ext uri="{BB962C8B-B14F-4D97-AF65-F5344CB8AC3E}">
        <p14:creationId xmlns:p14="http://schemas.microsoft.com/office/powerpoint/2010/main" val="1396731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Observation: Jesus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renames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Simon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58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God’s grace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am/was _____________.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God’s grace I am/will become 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5021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Observation: Discipleship is not based on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</a:t>
            </a:r>
          </a:p>
        </p:txBody>
      </p:sp>
    </p:spTree>
    <p:extLst>
      <p:ext uri="{BB962C8B-B14F-4D97-AF65-F5344CB8AC3E}">
        <p14:creationId xmlns:p14="http://schemas.microsoft.com/office/powerpoint/2010/main" val="4007324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</a:rPr>
              <a:t>40 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disciple is not above his teacher, but everyone when he is fully trained will be like his teacher.  </a:t>
            </a:r>
          </a:p>
          <a:p>
            <a:pPr algn="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Luke 6:40 (ESV) </a:t>
            </a:r>
          </a:p>
        </p:txBody>
      </p:sp>
    </p:spTree>
    <p:extLst>
      <p:ext uri="{BB962C8B-B14F-4D97-AF65-F5344CB8AC3E}">
        <p14:creationId xmlns:p14="http://schemas.microsoft.com/office/powerpoint/2010/main" val="2822067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Disciple’s job	1-Memorize the teacher’s words.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2-Learn traditions and interpretations (teacher’s yoke)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3-Imitate the teacher’s 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4-Raise up disciples</a:t>
            </a:r>
          </a:p>
        </p:txBody>
      </p:sp>
    </p:spTree>
    <p:extLst>
      <p:ext uri="{BB962C8B-B14F-4D97-AF65-F5344CB8AC3E}">
        <p14:creationId xmlns:p14="http://schemas.microsoft.com/office/powerpoint/2010/main" val="74945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1:35-51 – Following Rabbi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Yeshua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(Jesus)</a:t>
            </a: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68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Jesus came and said to them, “All authority in heaven and on earth has been given to me.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therefore and make disciples of all nations, baptizing them in the name of the Father and of the Son and of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59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1B296C-79A4-4617-8931-A05E46EF3AAE}"/>
              </a:ext>
            </a:extLst>
          </p:cNvPr>
          <p:cNvSpPr txBox="1"/>
          <p:nvPr/>
        </p:nvSpPr>
        <p:spPr>
          <a:xfrm>
            <a:off x="159391" y="353133"/>
            <a:ext cx="1166069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Holy Spirit, 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teaching them to observe all that I have commanded you. And behold, I am with you always, to the end of the age.”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Matt. 28:18-20 (ESV)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30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you are not to be called rabbi, for you have one teacher, and you are all brothers.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call no man your father on earth, for you have one Father, who is in heaven.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Neither be called instructors, for you have</a:t>
            </a:r>
          </a:p>
        </p:txBody>
      </p:sp>
    </p:spTree>
    <p:extLst>
      <p:ext uri="{BB962C8B-B14F-4D97-AF65-F5344CB8AC3E}">
        <p14:creationId xmlns:p14="http://schemas.microsoft.com/office/powerpoint/2010/main" val="2110318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instructor, the Christ.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Matt. 23:8-10 (ESV)</a:t>
            </a:r>
          </a:p>
        </p:txBody>
      </p:sp>
    </p:spTree>
    <p:extLst>
      <p:ext uri="{BB962C8B-B14F-4D97-AF65-F5344CB8AC3E}">
        <p14:creationId xmlns:p14="http://schemas.microsoft.com/office/powerpoint/2010/main" val="416584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Observation: Jesus gives himself a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Messianic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72573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193201" y="319036"/>
            <a:ext cx="11628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Daniel 7:13-14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 7:54-57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Revelation 1:9-20</a:t>
            </a:r>
            <a:endParaRPr kumimoji="0" lang="en-US" sz="3600" b="0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51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1B296C-79A4-4617-8931-A05E46EF3AAE}"/>
              </a:ext>
            </a:extLst>
          </p:cNvPr>
          <p:cNvSpPr txBox="1"/>
          <p:nvPr/>
        </p:nvSpPr>
        <p:spPr>
          <a:xfrm>
            <a:off x="377504" y="369911"/>
            <a:ext cx="116606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Hebrew challenge: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you follow the Rabbi so closely that you are covered in his dust.</a:t>
            </a:r>
          </a:p>
        </p:txBody>
      </p:sp>
    </p:spTree>
    <p:extLst>
      <p:ext uri="{BB962C8B-B14F-4D97-AF65-F5344CB8AC3E}">
        <p14:creationId xmlns:p14="http://schemas.microsoft.com/office/powerpoint/2010/main" val="2249293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1B296C-79A4-4617-8931-A05E46EF3AAE}"/>
              </a:ext>
            </a:extLst>
          </p:cNvPr>
          <p:cNvSpPr txBox="1"/>
          <p:nvPr/>
        </p:nvSpPr>
        <p:spPr>
          <a:xfrm>
            <a:off x="159391" y="353133"/>
            <a:ext cx="1166069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challenge: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you interact with Jesus and imitate him so closely that your speech, your thoughts, and your care for others has people seeing him instead of you.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1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next day again John was standing with two of </a:t>
            </a:r>
            <a:r>
              <a:rPr lang="en-US" sz="36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 disciples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he looked at Jesus as he walked by and said, “Behold, the Lamb of God!</a:t>
            </a:r>
            <a:endParaRPr lang="en-US" sz="36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8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disciples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heard him say this, and they followed Jesus.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2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Discipleship is </a:t>
            </a:r>
            <a:r>
              <a:rPr lang="en-US" sz="3600" u="sng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historical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has </a:t>
            </a:r>
            <a:r>
              <a:rPr lang="en-US" sz="3600" u="sng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relevance</a:t>
            </a:r>
          </a:p>
        </p:txBody>
      </p:sp>
    </p:spTree>
    <p:extLst>
      <p:ext uri="{BB962C8B-B14F-4D97-AF65-F5344CB8AC3E}">
        <p14:creationId xmlns:p14="http://schemas.microsoft.com/office/powerpoint/2010/main" val="143469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81709" y="537150"/>
            <a:ext cx="1162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Hebrew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aseline="300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Talmid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</a:t>
            </a:r>
            <a:r>
              <a:rPr lang="en-US" sz="3600" baseline="300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Talmidim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(plural) means disciple(s). They study not only to learn what the Rabbi knows but to become the type of man the Rabbi is.  </a:t>
            </a:r>
          </a:p>
          <a:p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Greek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3600" baseline="300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Mathetes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 Engages in learning through adhering to (constantly associating/interacting with) the Rabbi. </a:t>
            </a:r>
          </a:p>
        </p:txBody>
      </p:sp>
    </p:spTree>
    <p:extLst>
      <p:ext uri="{BB962C8B-B14F-4D97-AF65-F5344CB8AC3E}">
        <p14:creationId xmlns:p14="http://schemas.microsoft.com/office/powerpoint/2010/main" val="283939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Disciples were more than students as we understand in our culture.  They were required to 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 with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real living person with the desire of eventually “becoming” everything they are.</a:t>
            </a:r>
          </a:p>
        </p:txBody>
      </p:sp>
    </p:spTree>
    <p:extLst>
      <p:ext uri="{BB962C8B-B14F-4D97-AF65-F5344CB8AC3E}">
        <p14:creationId xmlns:p14="http://schemas.microsoft.com/office/powerpoint/2010/main" val="217962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81709" y="637818"/>
            <a:ext cx="1162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Discipleship is a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lifestyle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devotion of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3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C6254-27AF-4248-BF84-58458E98219F}"/>
              </a:ext>
            </a:extLst>
          </p:cNvPr>
          <p:cNvSpPr txBox="1"/>
          <p:nvPr/>
        </p:nvSpPr>
        <p:spPr>
          <a:xfrm>
            <a:off x="277091" y="277091"/>
            <a:ext cx="11628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accepted as a Rabbi’s disciple was a life goal and a </a:t>
            </a: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61562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603</Words>
  <Application>Microsoft Office PowerPoint</Application>
  <PresentationFormat>Widescreen</PresentationFormat>
  <Paragraphs>76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Jason Stiger</cp:lastModifiedBy>
  <cp:revision>8</cp:revision>
  <cp:lastPrinted>2021-02-04T15:19:01Z</cp:lastPrinted>
  <dcterms:created xsi:type="dcterms:W3CDTF">2021-01-11T16:08:56Z</dcterms:created>
  <dcterms:modified xsi:type="dcterms:W3CDTF">2021-02-04T15:43:33Z</dcterms:modified>
</cp:coreProperties>
</file>