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9" r:id="rId4"/>
    <p:sldId id="272" r:id="rId5"/>
    <p:sldId id="262" r:id="rId6"/>
    <p:sldId id="263" r:id="rId7"/>
    <p:sldId id="264" r:id="rId8"/>
    <p:sldId id="265" r:id="rId9"/>
    <p:sldId id="266" r:id="rId10"/>
    <p:sldId id="267" r:id="rId11"/>
    <p:sldId id="276" r:id="rId12"/>
    <p:sldId id="275" r:id="rId13"/>
    <p:sldId id="274" r:id="rId14"/>
    <p:sldId id="273" r:id="rId15"/>
    <p:sldId id="277"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cott Yoder" initials="SY" lastIdx="1" clrIdx="0">
    <p:extLst>
      <p:ext uri="{19B8F6BF-5375-455C-9EA6-DF929625EA0E}">
        <p15:presenceInfo xmlns:p15="http://schemas.microsoft.com/office/powerpoint/2012/main" userId="S::syoder@crossroadsefc.com::c36ffeb7-6541-447c-a921-222e5b4b947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5BAFCB"/>
    <a:srgbClr val="2B376B"/>
    <a:srgbClr val="64B6CF"/>
    <a:srgbClr val="74246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7" d="100"/>
          <a:sy n="67" d="100"/>
        </p:scale>
        <p:origin x="604"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CF6E5-9DE5-44CC-A3AF-2F5CBF02737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A79645D-7501-4E11-B9C2-80D4818C64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435BBCD-F0FC-4233-9728-7C17F3AE0702}"/>
              </a:ext>
            </a:extLst>
          </p:cNvPr>
          <p:cNvSpPr>
            <a:spLocks noGrp="1"/>
          </p:cNvSpPr>
          <p:nvPr>
            <p:ph type="dt" sz="half" idx="10"/>
          </p:nvPr>
        </p:nvSpPr>
        <p:spPr/>
        <p:txBody>
          <a:bodyPr/>
          <a:lstStyle/>
          <a:p>
            <a:fld id="{D89E1B70-B7B9-41D2-A7CA-826EB1F7BEEF}" type="datetimeFigureOut">
              <a:rPr lang="en-US" smtClean="0"/>
              <a:t>12/17/2020</a:t>
            </a:fld>
            <a:endParaRPr lang="en-US"/>
          </a:p>
        </p:txBody>
      </p:sp>
      <p:sp>
        <p:nvSpPr>
          <p:cNvPr id="5" name="Footer Placeholder 4">
            <a:extLst>
              <a:ext uri="{FF2B5EF4-FFF2-40B4-BE49-F238E27FC236}">
                <a16:creationId xmlns:a16="http://schemas.microsoft.com/office/drawing/2014/main" id="{41D16558-5B81-4FF1-B369-DF330690A4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E1743C-090D-40EA-B883-0DB6772798D5}"/>
              </a:ext>
            </a:extLst>
          </p:cNvPr>
          <p:cNvSpPr>
            <a:spLocks noGrp="1"/>
          </p:cNvSpPr>
          <p:nvPr>
            <p:ph type="sldNum" sz="quarter" idx="12"/>
          </p:nvPr>
        </p:nvSpPr>
        <p:spPr/>
        <p:txBody>
          <a:bodyPr/>
          <a:lstStyle/>
          <a:p>
            <a:fld id="{C14829FD-1851-4760-AAA5-64808A6CA4C3}" type="slidenum">
              <a:rPr lang="en-US" smtClean="0"/>
              <a:t>‹#›</a:t>
            </a:fld>
            <a:endParaRPr lang="en-US"/>
          </a:p>
        </p:txBody>
      </p:sp>
    </p:spTree>
    <p:extLst>
      <p:ext uri="{BB962C8B-B14F-4D97-AF65-F5344CB8AC3E}">
        <p14:creationId xmlns:p14="http://schemas.microsoft.com/office/powerpoint/2010/main" val="306153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557906-EE40-4D27-8304-FD279169238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982B239-AF95-45B5-AA84-ADEDC9A65A3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323D72-2CDC-44A6-9E0D-9B5289589B4A}"/>
              </a:ext>
            </a:extLst>
          </p:cNvPr>
          <p:cNvSpPr>
            <a:spLocks noGrp="1"/>
          </p:cNvSpPr>
          <p:nvPr>
            <p:ph type="dt" sz="half" idx="10"/>
          </p:nvPr>
        </p:nvSpPr>
        <p:spPr/>
        <p:txBody>
          <a:bodyPr/>
          <a:lstStyle/>
          <a:p>
            <a:fld id="{D89E1B70-B7B9-41D2-A7CA-826EB1F7BEEF}" type="datetimeFigureOut">
              <a:rPr lang="en-US" smtClean="0"/>
              <a:t>12/17/2020</a:t>
            </a:fld>
            <a:endParaRPr lang="en-US"/>
          </a:p>
        </p:txBody>
      </p:sp>
      <p:sp>
        <p:nvSpPr>
          <p:cNvPr id="5" name="Footer Placeholder 4">
            <a:extLst>
              <a:ext uri="{FF2B5EF4-FFF2-40B4-BE49-F238E27FC236}">
                <a16:creationId xmlns:a16="http://schemas.microsoft.com/office/drawing/2014/main" id="{F60C1998-F8F0-4F9E-800D-0AEFCAFA641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DFB9BC-4FFE-4212-8C80-F90C9F12DB7F}"/>
              </a:ext>
            </a:extLst>
          </p:cNvPr>
          <p:cNvSpPr>
            <a:spLocks noGrp="1"/>
          </p:cNvSpPr>
          <p:nvPr>
            <p:ph type="sldNum" sz="quarter" idx="12"/>
          </p:nvPr>
        </p:nvSpPr>
        <p:spPr/>
        <p:txBody>
          <a:bodyPr/>
          <a:lstStyle/>
          <a:p>
            <a:fld id="{C14829FD-1851-4760-AAA5-64808A6CA4C3}" type="slidenum">
              <a:rPr lang="en-US" smtClean="0"/>
              <a:t>‹#›</a:t>
            </a:fld>
            <a:endParaRPr lang="en-US"/>
          </a:p>
        </p:txBody>
      </p:sp>
    </p:spTree>
    <p:extLst>
      <p:ext uri="{BB962C8B-B14F-4D97-AF65-F5344CB8AC3E}">
        <p14:creationId xmlns:p14="http://schemas.microsoft.com/office/powerpoint/2010/main" val="2409569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1625A92-E809-4EBF-83BB-6602CF50F42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3A2C248-AF39-4E32-9E30-290003E59D6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AF20D7-153E-405C-88A5-98C2D73F358F}"/>
              </a:ext>
            </a:extLst>
          </p:cNvPr>
          <p:cNvSpPr>
            <a:spLocks noGrp="1"/>
          </p:cNvSpPr>
          <p:nvPr>
            <p:ph type="dt" sz="half" idx="10"/>
          </p:nvPr>
        </p:nvSpPr>
        <p:spPr/>
        <p:txBody>
          <a:bodyPr/>
          <a:lstStyle/>
          <a:p>
            <a:fld id="{D89E1B70-B7B9-41D2-A7CA-826EB1F7BEEF}" type="datetimeFigureOut">
              <a:rPr lang="en-US" smtClean="0"/>
              <a:t>12/17/2020</a:t>
            </a:fld>
            <a:endParaRPr lang="en-US"/>
          </a:p>
        </p:txBody>
      </p:sp>
      <p:sp>
        <p:nvSpPr>
          <p:cNvPr id="5" name="Footer Placeholder 4">
            <a:extLst>
              <a:ext uri="{FF2B5EF4-FFF2-40B4-BE49-F238E27FC236}">
                <a16:creationId xmlns:a16="http://schemas.microsoft.com/office/drawing/2014/main" id="{CA81E95E-84D0-4D65-8FFA-D98FDF49CF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213FB5-224D-4549-8257-DCBC6DD8835B}"/>
              </a:ext>
            </a:extLst>
          </p:cNvPr>
          <p:cNvSpPr>
            <a:spLocks noGrp="1"/>
          </p:cNvSpPr>
          <p:nvPr>
            <p:ph type="sldNum" sz="quarter" idx="12"/>
          </p:nvPr>
        </p:nvSpPr>
        <p:spPr/>
        <p:txBody>
          <a:bodyPr/>
          <a:lstStyle/>
          <a:p>
            <a:fld id="{C14829FD-1851-4760-AAA5-64808A6CA4C3}" type="slidenum">
              <a:rPr lang="en-US" smtClean="0"/>
              <a:t>‹#›</a:t>
            </a:fld>
            <a:endParaRPr lang="en-US"/>
          </a:p>
        </p:txBody>
      </p:sp>
    </p:spTree>
    <p:extLst>
      <p:ext uri="{BB962C8B-B14F-4D97-AF65-F5344CB8AC3E}">
        <p14:creationId xmlns:p14="http://schemas.microsoft.com/office/powerpoint/2010/main" val="32599653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49B366-D16A-403F-8029-FAAB79860B9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B5ECEF0-1A9E-42A7-9000-1BCBA21393F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4610438-3EAD-493E-9650-0C629894BC1E}"/>
              </a:ext>
            </a:extLst>
          </p:cNvPr>
          <p:cNvSpPr>
            <a:spLocks noGrp="1"/>
          </p:cNvSpPr>
          <p:nvPr>
            <p:ph type="dt" sz="half" idx="10"/>
          </p:nvPr>
        </p:nvSpPr>
        <p:spPr/>
        <p:txBody>
          <a:bodyPr/>
          <a:lstStyle/>
          <a:p>
            <a:fld id="{D89E1B70-B7B9-41D2-A7CA-826EB1F7BEEF}" type="datetimeFigureOut">
              <a:rPr lang="en-US" smtClean="0"/>
              <a:t>12/17/2020</a:t>
            </a:fld>
            <a:endParaRPr lang="en-US"/>
          </a:p>
        </p:txBody>
      </p:sp>
      <p:sp>
        <p:nvSpPr>
          <p:cNvPr id="5" name="Footer Placeholder 4">
            <a:extLst>
              <a:ext uri="{FF2B5EF4-FFF2-40B4-BE49-F238E27FC236}">
                <a16:creationId xmlns:a16="http://schemas.microsoft.com/office/drawing/2014/main" id="{6AA4840A-0D69-43D4-9379-7D4F260540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5113D3-5C3D-4858-AD2B-E0332357DD2C}"/>
              </a:ext>
            </a:extLst>
          </p:cNvPr>
          <p:cNvSpPr>
            <a:spLocks noGrp="1"/>
          </p:cNvSpPr>
          <p:nvPr>
            <p:ph type="sldNum" sz="quarter" idx="12"/>
          </p:nvPr>
        </p:nvSpPr>
        <p:spPr/>
        <p:txBody>
          <a:bodyPr/>
          <a:lstStyle/>
          <a:p>
            <a:fld id="{C14829FD-1851-4760-AAA5-64808A6CA4C3}" type="slidenum">
              <a:rPr lang="en-US" smtClean="0"/>
              <a:t>‹#›</a:t>
            </a:fld>
            <a:endParaRPr lang="en-US"/>
          </a:p>
        </p:txBody>
      </p:sp>
    </p:spTree>
    <p:extLst>
      <p:ext uri="{BB962C8B-B14F-4D97-AF65-F5344CB8AC3E}">
        <p14:creationId xmlns:p14="http://schemas.microsoft.com/office/powerpoint/2010/main" val="3073330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F33E3-B024-4952-A4BA-C7A77EAE597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4F92D78-3233-47FB-A0F4-77541DCAB7E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EB9E21D-6B94-4B1B-A349-BB611DF43CDC}"/>
              </a:ext>
            </a:extLst>
          </p:cNvPr>
          <p:cNvSpPr>
            <a:spLocks noGrp="1"/>
          </p:cNvSpPr>
          <p:nvPr>
            <p:ph type="dt" sz="half" idx="10"/>
          </p:nvPr>
        </p:nvSpPr>
        <p:spPr/>
        <p:txBody>
          <a:bodyPr/>
          <a:lstStyle/>
          <a:p>
            <a:fld id="{D89E1B70-B7B9-41D2-A7CA-826EB1F7BEEF}" type="datetimeFigureOut">
              <a:rPr lang="en-US" smtClean="0"/>
              <a:t>12/17/2020</a:t>
            </a:fld>
            <a:endParaRPr lang="en-US"/>
          </a:p>
        </p:txBody>
      </p:sp>
      <p:sp>
        <p:nvSpPr>
          <p:cNvPr id="5" name="Footer Placeholder 4">
            <a:extLst>
              <a:ext uri="{FF2B5EF4-FFF2-40B4-BE49-F238E27FC236}">
                <a16:creationId xmlns:a16="http://schemas.microsoft.com/office/drawing/2014/main" id="{8F980A2D-A43C-40D2-84FF-D29F43AB01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B19AF5-77EA-4D2F-9ADD-644A417DCC59}"/>
              </a:ext>
            </a:extLst>
          </p:cNvPr>
          <p:cNvSpPr>
            <a:spLocks noGrp="1"/>
          </p:cNvSpPr>
          <p:nvPr>
            <p:ph type="sldNum" sz="quarter" idx="12"/>
          </p:nvPr>
        </p:nvSpPr>
        <p:spPr/>
        <p:txBody>
          <a:bodyPr/>
          <a:lstStyle/>
          <a:p>
            <a:fld id="{C14829FD-1851-4760-AAA5-64808A6CA4C3}" type="slidenum">
              <a:rPr lang="en-US" smtClean="0"/>
              <a:t>‹#›</a:t>
            </a:fld>
            <a:endParaRPr lang="en-US"/>
          </a:p>
        </p:txBody>
      </p:sp>
    </p:spTree>
    <p:extLst>
      <p:ext uri="{BB962C8B-B14F-4D97-AF65-F5344CB8AC3E}">
        <p14:creationId xmlns:p14="http://schemas.microsoft.com/office/powerpoint/2010/main" val="1629987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883AC-0AE2-46A1-9E7B-9B5283F70CC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89F9C90-487A-420E-88C9-7FC4D2E55FB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03B0532-0326-4821-ACE2-78BCA309F7E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7C3627E-8E63-49AA-8D1C-9B9678AD9D3A}"/>
              </a:ext>
            </a:extLst>
          </p:cNvPr>
          <p:cNvSpPr>
            <a:spLocks noGrp="1"/>
          </p:cNvSpPr>
          <p:nvPr>
            <p:ph type="dt" sz="half" idx="10"/>
          </p:nvPr>
        </p:nvSpPr>
        <p:spPr/>
        <p:txBody>
          <a:bodyPr/>
          <a:lstStyle/>
          <a:p>
            <a:fld id="{D89E1B70-B7B9-41D2-A7CA-826EB1F7BEEF}" type="datetimeFigureOut">
              <a:rPr lang="en-US" smtClean="0"/>
              <a:t>12/17/2020</a:t>
            </a:fld>
            <a:endParaRPr lang="en-US"/>
          </a:p>
        </p:txBody>
      </p:sp>
      <p:sp>
        <p:nvSpPr>
          <p:cNvPr id="6" name="Footer Placeholder 5">
            <a:extLst>
              <a:ext uri="{FF2B5EF4-FFF2-40B4-BE49-F238E27FC236}">
                <a16:creationId xmlns:a16="http://schemas.microsoft.com/office/drawing/2014/main" id="{AD39F195-CD7A-484C-AB6A-24583246F53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0C153F8-56A5-4DBD-899F-1AA9C57F88EE}"/>
              </a:ext>
            </a:extLst>
          </p:cNvPr>
          <p:cNvSpPr>
            <a:spLocks noGrp="1"/>
          </p:cNvSpPr>
          <p:nvPr>
            <p:ph type="sldNum" sz="quarter" idx="12"/>
          </p:nvPr>
        </p:nvSpPr>
        <p:spPr/>
        <p:txBody>
          <a:bodyPr/>
          <a:lstStyle/>
          <a:p>
            <a:fld id="{C14829FD-1851-4760-AAA5-64808A6CA4C3}" type="slidenum">
              <a:rPr lang="en-US" smtClean="0"/>
              <a:t>‹#›</a:t>
            </a:fld>
            <a:endParaRPr lang="en-US"/>
          </a:p>
        </p:txBody>
      </p:sp>
    </p:spTree>
    <p:extLst>
      <p:ext uri="{BB962C8B-B14F-4D97-AF65-F5344CB8AC3E}">
        <p14:creationId xmlns:p14="http://schemas.microsoft.com/office/powerpoint/2010/main" val="2274017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115433-4D45-4CE5-9477-C172048C349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56DAB24-1E55-4789-AC57-8A7E261B613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DBB0677-8D2F-4E9C-8D31-7FE560ED6FC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50F7FCA-464C-4045-9E7C-7136BE34736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055219A-8FC9-4CD4-9372-D1D1EA23AED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364C14B-B15F-4050-B60F-2B598CAEF0AF}"/>
              </a:ext>
            </a:extLst>
          </p:cNvPr>
          <p:cNvSpPr>
            <a:spLocks noGrp="1"/>
          </p:cNvSpPr>
          <p:nvPr>
            <p:ph type="dt" sz="half" idx="10"/>
          </p:nvPr>
        </p:nvSpPr>
        <p:spPr/>
        <p:txBody>
          <a:bodyPr/>
          <a:lstStyle/>
          <a:p>
            <a:fld id="{D89E1B70-B7B9-41D2-A7CA-826EB1F7BEEF}" type="datetimeFigureOut">
              <a:rPr lang="en-US" smtClean="0"/>
              <a:t>12/17/2020</a:t>
            </a:fld>
            <a:endParaRPr lang="en-US"/>
          </a:p>
        </p:txBody>
      </p:sp>
      <p:sp>
        <p:nvSpPr>
          <p:cNvPr id="8" name="Footer Placeholder 7">
            <a:extLst>
              <a:ext uri="{FF2B5EF4-FFF2-40B4-BE49-F238E27FC236}">
                <a16:creationId xmlns:a16="http://schemas.microsoft.com/office/drawing/2014/main" id="{D32B6DEE-3D72-4CB3-ABC8-2BCF3BA77B6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AF40CED-29CE-4EFB-A7C5-0708B6D3D4E8}"/>
              </a:ext>
            </a:extLst>
          </p:cNvPr>
          <p:cNvSpPr>
            <a:spLocks noGrp="1"/>
          </p:cNvSpPr>
          <p:nvPr>
            <p:ph type="sldNum" sz="quarter" idx="12"/>
          </p:nvPr>
        </p:nvSpPr>
        <p:spPr/>
        <p:txBody>
          <a:bodyPr/>
          <a:lstStyle/>
          <a:p>
            <a:fld id="{C14829FD-1851-4760-AAA5-64808A6CA4C3}" type="slidenum">
              <a:rPr lang="en-US" smtClean="0"/>
              <a:t>‹#›</a:t>
            </a:fld>
            <a:endParaRPr lang="en-US"/>
          </a:p>
        </p:txBody>
      </p:sp>
    </p:spTree>
    <p:extLst>
      <p:ext uri="{BB962C8B-B14F-4D97-AF65-F5344CB8AC3E}">
        <p14:creationId xmlns:p14="http://schemas.microsoft.com/office/powerpoint/2010/main" val="38969113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EC6A75-EA6F-479D-968C-689000936A2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611B4BC-06F6-4865-9F57-36424259E59B}"/>
              </a:ext>
            </a:extLst>
          </p:cNvPr>
          <p:cNvSpPr>
            <a:spLocks noGrp="1"/>
          </p:cNvSpPr>
          <p:nvPr>
            <p:ph type="dt" sz="half" idx="10"/>
          </p:nvPr>
        </p:nvSpPr>
        <p:spPr/>
        <p:txBody>
          <a:bodyPr/>
          <a:lstStyle/>
          <a:p>
            <a:fld id="{D89E1B70-B7B9-41D2-A7CA-826EB1F7BEEF}" type="datetimeFigureOut">
              <a:rPr lang="en-US" smtClean="0"/>
              <a:t>12/17/2020</a:t>
            </a:fld>
            <a:endParaRPr lang="en-US"/>
          </a:p>
        </p:txBody>
      </p:sp>
      <p:sp>
        <p:nvSpPr>
          <p:cNvPr id="4" name="Footer Placeholder 3">
            <a:extLst>
              <a:ext uri="{FF2B5EF4-FFF2-40B4-BE49-F238E27FC236}">
                <a16:creationId xmlns:a16="http://schemas.microsoft.com/office/drawing/2014/main" id="{D8FDC71D-023C-4EC0-AEFC-CC5133FA0A6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408FD53-BF01-451A-80E9-AB5786E596ED}"/>
              </a:ext>
            </a:extLst>
          </p:cNvPr>
          <p:cNvSpPr>
            <a:spLocks noGrp="1"/>
          </p:cNvSpPr>
          <p:nvPr>
            <p:ph type="sldNum" sz="quarter" idx="12"/>
          </p:nvPr>
        </p:nvSpPr>
        <p:spPr/>
        <p:txBody>
          <a:bodyPr/>
          <a:lstStyle/>
          <a:p>
            <a:fld id="{C14829FD-1851-4760-AAA5-64808A6CA4C3}" type="slidenum">
              <a:rPr lang="en-US" smtClean="0"/>
              <a:t>‹#›</a:t>
            </a:fld>
            <a:endParaRPr lang="en-US"/>
          </a:p>
        </p:txBody>
      </p:sp>
    </p:spTree>
    <p:extLst>
      <p:ext uri="{BB962C8B-B14F-4D97-AF65-F5344CB8AC3E}">
        <p14:creationId xmlns:p14="http://schemas.microsoft.com/office/powerpoint/2010/main" val="37360932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EE6809E-B5D2-4AB7-ACEB-C86236587740}"/>
              </a:ext>
            </a:extLst>
          </p:cNvPr>
          <p:cNvSpPr>
            <a:spLocks noGrp="1"/>
          </p:cNvSpPr>
          <p:nvPr>
            <p:ph type="dt" sz="half" idx="10"/>
          </p:nvPr>
        </p:nvSpPr>
        <p:spPr/>
        <p:txBody>
          <a:bodyPr/>
          <a:lstStyle/>
          <a:p>
            <a:fld id="{D89E1B70-B7B9-41D2-A7CA-826EB1F7BEEF}" type="datetimeFigureOut">
              <a:rPr lang="en-US" smtClean="0"/>
              <a:t>12/17/2020</a:t>
            </a:fld>
            <a:endParaRPr lang="en-US"/>
          </a:p>
        </p:txBody>
      </p:sp>
      <p:sp>
        <p:nvSpPr>
          <p:cNvPr id="3" name="Footer Placeholder 2">
            <a:extLst>
              <a:ext uri="{FF2B5EF4-FFF2-40B4-BE49-F238E27FC236}">
                <a16:creationId xmlns:a16="http://schemas.microsoft.com/office/drawing/2014/main" id="{C4C4BCE5-303B-406F-85FA-1433A3F2771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54FCAE9-6256-49C7-B3D7-8508D958968D}"/>
              </a:ext>
            </a:extLst>
          </p:cNvPr>
          <p:cNvSpPr>
            <a:spLocks noGrp="1"/>
          </p:cNvSpPr>
          <p:nvPr>
            <p:ph type="sldNum" sz="quarter" idx="12"/>
          </p:nvPr>
        </p:nvSpPr>
        <p:spPr/>
        <p:txBody>
          <a:bodyPr/>
          <a:lstStyle/>
          <a:p>
            <a:fld id="{C14829FD-1851-4760-AAA5-64808A6CA4C3}" type="slidenum">
              <a:rPr lang="en-US" smtClean="0"/>
              <a:t>‹#›</a:t>
            </a:fld>
            <a:endParaRPr lang="en-US"/>
          </a:p>
        </p:txBody>
      </p:sp>
    </p:spTree>
    <p:extLst>
      <p:ext uri="{BB962C8B-B14F-4D97-AF65-F5344CB8AC3E}">
        <p14:creationId xmlns:p14="http://schemas.microsoft.com/office/powerpoint/2010/main" val="3098765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CE938-54E3-4735-A05F-E06F7E6ECD0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A708906-F713-4D82-A50E-6EBC92ABE84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FC2A54A-CE1D-4F19-8305-627D217FBF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99491F9-ED07-4F34-A074-C52FFE7988E4}"/>
              </a:ext>
            </a:extLst>
          </p:cNvPr>
          <p:cNvSpPr>
            <a:spLocks noGrp="1"/>
          </p:cNvSpPr>
          <p:nvPr>
            <p:ph type="dt" sz="half" idx="10"/>
          </p:nvPr>
        </p:nvSpPr>
        <p:spPr/>
        <p:txBody>
          <a:bodyPr/>
          <a:lstStyle/>
          <a:p>
            <a:fld id="{D89E1B70-B7B9-41D2-A7CA-826EB1F7BEEF}" type="datetimeFigureOut">
              <a:rPr lang="en-US" smtClean="0"/>
              <a:t>12/17/2020</a:t>
            </a:fld>
            <a:endParaRPr lang="en-US"/>
          </a:p>
        </p:txBody>
      </p:sp>
      <p:sp>
        <p:nvSpPr>
          <p:cNvPr id="6" name="Footer Placeholder 5">
            <a:extLst>
              <a:ext uri="{FF2B5EF4-FFF2-40B4-BE49-F238E27FC236}">
                <a16:creationId xmlns:a16="http://schemas.microsoft.com/office/drawing/2014/main" id="{C8ECC89C-598B-4A86-95DE-0312F105C3C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8A5AB09-3B9B-420A-A317-F61C1DDC57CE}"/>
              </a:ext>
            </a:extLst>
          </p:cNvPr>
          <p:cNvSpPr>
            <a:spLocks noGrp="1"/>
          </p:cNvSpPr>
          <p:nvPr>
            <p:ph type="sldNum" sz="quarter" idx="12"/>
          </p:nvPr>
        </p:nvSpPr>
        <p:spPr/>
        <p:txBody>
          <a:bodyPr/>
          <a:lstStyle/>
          <a:p>
            <a:fld id="{C14829FD-1851-4760-AAA5-64808A6CA4C3}" type="slidenum">
              <a:rPr lang="en-US" smtClean="0"/>
              <a:t>‹#›</a:t>
            </a:fld>
            <a:endParaRPr lang="en-US"/>
          </a:p>
        </p:txBody>
      </p:sp>
    </p:spTree>
    <p:extLst>
      <p:ext uri="{BB962C8B-B14F-4D97-AF65-F5344CB8AC3E}">
        <p14:creationId xmlns:p14="http://schemas.microsoft.com/office/powerpoint/2010/main" val="2293997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8680AC-D609-4A25-B1C8-D442CC82DCB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493E46E-F1F6-4786-92D4-2B8A80A8FE8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589929C-80E1-464A-B890-7CE6A0E8E1A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CA07676-06D9-4127-ACF9-50C7FC6BC727}"/>
              </a:ext>
            </a:extLst>
          </p:cNvPr>
          <p:cNvSpPr>
            <a:spLocks noGrp="1"/>
          </p:cNvSpPr>
          <p:nvPr>
            <p:ph type="dt" sz="half" idx="10"/>
          </p:nvPr>
        </p:nvSpPr>
        <p:spPr/>
        <p:txBody>
          <a:bodyPr/>
          <a:lstStyle/>
          <a:p>
            <a:fld id="{D89E1B70-B7B9-41D2-A7CA-826EB1F7BEEF}" type="datetimeFigureOut">
              <a:rPr lang="en-US" smtClean="0"/>
              <a:t>12/17/2020</a:t>
            </a:fld>
            <a:endParaRPr lang="en-US"/>
          </a:p>
        </p:txBody>
      </p:sp>
      <p:sp>
        <p:nvSpPr>
          <p:cNvPr id="6" name="Footer Placeholder 5">
            <a:extLst>
              <a:ext uri="{FF2B5EF4-FFF2-40B4-BE49-F238E27FC236}">
                <a16:creationId xmlns:a16="http://schemas.microsoft.com/office/drawing/2014/main" id="{79C2B295-A245-4A73-BDFB-3DBC3D53D1D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E4505BF-CC1E-4AC2-A48F-E64625159450}"/>
              </a:ext>
            </a:extLst>
          </p:cNvPr>
          <p:cNvSpPr>
            <a:spLocks noGrp="1"/>
          </p:cNvSpPr>
          <p:nvPr>
            <p:ph type="sldNum" sz="quarter" idx="12"/>
          </p:nvPr>
        </p:nvSpPr>
        <p:spPr/>
        <p:txBody>
          <a:bodyPr/>
          <a:lstStyle/>
          <a:p>
            <a:fld id="{C14829FD-1851-4760-AAA5-64808A6CA4C3}" type="slidenum">
              <a:rPr lang="en-US" smtClean="0"/>
              <a:t>‹#›</a:t>
            </a:fld>
            <a:endParaRPr lang="en-US"/>
          </a:p>
        </p:txBody>
      </p:sp>
    </p:spTree>
    <p:extLst>
      <p:ext uri="{BB962C8B-B14F-4D97-AF65-F5344CB8AC3E}">
        <p14:creationId xmlns:p14="http://schemas.microsoft.com/office/powerpoint/2010/main" val="13618505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0317D0D-D601-4C7A-8F46-82816070C44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DE349D8-F390-4C2C-B2B1-DDE156D6E40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2A943C-38CC-4068-8C9E-900F309F06B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9E1B70-B7B9-41D2-A7CA-826EB1F7BEEF}" type="datetimeFigureOut">
              <a:rPr lang="en-US" smtClean="0"/>
              <a:t>12/17/2020</a:t>
            </a:fld>
            <a:endParaRPr lang="en-US"/>
          </a:p>
        </p:txBody>
      </p:sp>
      <p:sp>
        <p:nvSpPr>
          <p:cNvPr id="5" name="Footer Placeholder 4">
            <a:extLst>
              <a:ext uri="{FF2B5EF4-FFF2-40B4-BE49-F238E27FC236}">
                <a16:creationId xmlns:a16="http://schemas.microsoft.com/office/drawing/2014/main" id="{1A7F91A9-E837-492D-B351-646E1351551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1FA3628-D2DA-47B4-8E05-12C0A9F36B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4829FD-1851-4760-AAA5-64808A6CA4C3}" type="slidenum">
              <a:rPr lang="en-US" smtClean="0"/>
              <a:t>‹#›</a:t>
            </a:fld>
            <a:endParaRPr lang="en-US"/>
          </a:p>
        </p:txBody>
      </p:sp>
    </p:spTree>
    <p:extLst>
      <p:ext uri="{BB962C8B-B14F-4D97-AF65-F5344CB8AC3E}">
        <p14:creationId xmlns:p14="http://schemas.microsoft.com/office/powerpoint/2010/main" val="33895316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 name="Picture 4" descr="A picture containing logo&#10;&#10;Description automatically generated">
            <a:extLst>
              <a:ext uri="{FF2B5EF4-FFF2-40B4-BE49-F238E27FC236}">
                <a16:creationId xmlns:a16="http://schemas.microsoft.com/office/drawing/2014/main" id="{03FEF7FB-4C2A-4549-9AA5-C6D4C8D7BE37}"/>
              </a:ext>
            </a:extLst>
          </p:cNvPr>
          <p:cNvPicPr>
            <a:picLocks noChangeAspect="1"/>
          </p:cNvPicPr>
          <p:nvPr/>
        </p:nvPicPr>
        <p:blipFill rotWithShape="1">
          <a:blip r:embed="rId2">
            <a:extLst>
              <a:ext uri="{28A0092B-C50C-407E-A947-70E740481C1C}">
                <a14:useLocalDpi xmlns:a14="http://schemas.microsoft.com/office/drawing/2010/main" val="0"/>
              </a:ext>
            </a:extLst>
          </a:blip>
          <a:srcRect t="1334"/>
          <a:stretch/>
        </p:blipFill>
        <p:spPr>
          <a:xfrm>
            <a:off x="20" y="1282"/>
            <a:ext cx="12191980" cy="6856718"/>
          </a:xfrm>
          <a:prstGeom prst="rect">
            <a:avLst/>
          </a:prstGeom>
        </p:spPr>
      </p:pic>
    </p:spTree>
    <p:extLst>
      <p:ext uri="{BB962C8B-B14F-4D97-AF65-F5344CB8AC3E}">
        <p14:creationId xmlns:p14="http://schemas.microsoft.com/office/powerpoint/2010/main" val="39011934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Background pattern&#10;&#10;Description automatically generated">
            <a:extLst>
              <a:ext uri="{FF2B5EF4-FFF2-40B4-BE49-F238E27FC236}">
                <a16:creationId xmlns:a16="http://schemas.microsoft.com/office/drawing/2014/main" id="{B9A1CFFF-DBB8-4D6D-8F52-CCF6127AEE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 y="-4122"/>
            <a:ext cx="12181635" cy="6862122"/>
          </a:xfrm>
          <a:prstGeom prst="rect">
            <a:avLst/>
          </a:prstGeom>
        </p:spPr>
      </p:pic>
      <p:sp>
        <p:nvSpPr>
          <p:cNvPr id="2" name="TextBox 1">
            <a:extLst>
              <a:ext uri="{FF2B5EF4-FFF2-40B4-BE49-F238E27FC236}">
                <a16:creationId xmlns:a16="http://schemas.microsoft.com/office/drawing/2014/main" id="{6AAE097F-A665-49D0-970B-4A236B77D321}"/>
              </a:ext>
            </a:extLst>
          </p:cNvPr>
          <p:cNvSpPr txBox="1"/>
          <p:nvPr/>
        </p:nvSpPr>
        <p:spPr>
          <a:xfrm>
            <a:off x="302004" y="285226"/>
            <a:ext cx="11593585" cy="3693319"/>
          </a:xfrm>
          <a:prstGeom prst="rect">
            <a:avLst/>
          </a:prstGeom>
          <a:noFill/>
        </p:spPr>
        <p:txBody>
          <a:bodyPr wrap="square" rtlCol="0">
            <a:spAutoFit/>
          </a:bodyPr>
          <a:lstStyle/>
          <a:p>
            <a:pPr marL="0" marR="0" algn="ctr">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276850" algn="l"/>
              </a:tabLst>
            </a:pPr>
            <a:r>
              <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Lessons from Joseph</a:t>
            </a:r>
          </a:p>
          <a:p>
            <a:pPr marR="0" lvl="0">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276850" algn="l"/>
              </a:tabLst>
            </a:pPr>
            <a:endPar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R="0">
              <a:spcBef>
                <a:spcPts val="0"/>
              </a:spcBef>
              <a:spcAft>
                <a:spcPts val="0"/>
              </a:spcAft>
              <a:tabLst>
                <a:tab pos="2971800" algn="ctr"/>
              </a:tabLst>
            </a:pPr>
            <a:r>
              <a:rPr lang="en-US" sz="3600" b="1"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Following Jesus is actually </a:t>
            </a:r>
            <a:r>
              <a:rPr lang="en-US" sz="3600" b="1" u="sng" dirty="0">
                <a:solidFill>
                  <a:srgbClr val="FFFF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hard…</a:t>
            </a:r>
            <a:endParaRPr lang="en-US" sz="3600" b="1" dirty="0">
              <a:solidFill>
                <a:srgbClr val="FFFF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742950" marR="0" lvl="0" indent="-742950">
              <a:spcBef>
                <a:spcPts val="0"/>
              </a:spcBef>
              <a:spcAft>
                <a:spcPts val="0"/>
              </a:spcAft>
              <a:buFont typeface="+mj-lt"/>
              <a:buAutoNum type="arabicPeriod"/>
              <a:tabLst>
                <a:tab pos="457200" algn="l"/>
                <a:tab pos="914400" algn="l"/>
                <a:tab pos="1371600" algn="l"/>
                <a:tab pos="1828800" algn="l"/>
                <a:tab pos="2286000" algn="l"/>
                <a:tab pos="2743200" algn="l"/>
                <a:tab pos="3200400" algn="l"/>
                <a:tab pos="3657600" algn="l"/>
                <a:tab pos="4114800" algn="l"/>
                <a:tab pos="4572000" algn="l"/>
                <a:tab pos="5276850" algn="l"/>
              </a:tabLst>
            </a:pPr>
            <a:endPar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endParaRPr>
          </a:p>
          <a:p>
            <a:pPr marL="742950" indent="-742950">
              <a:buFont typeface="+mj-lt"/>
              <a:buAutoNum type="arabicPeriod"/>
              <a:tabLst>
                <a:tab pos="457200" algn="l"/>
                <a:tab pos="914400" algn="l"/>
                <a:tab pos="1371600" algn="l"/>
                <a:tab pos="1828800" algn="l"/>
                <a:tab pos="2286000" algn="l"/>
                <a:tab pos="2743200" algn="l"/>
                <a:tab pos="3200400" algn="l"/>
                <a:tab pos="3657600" algn="l"/>
                <a:tab pos="4114800" algn="l"/>
                <a:tab pos="4572000" algn="l"/>
                <a:tab pos="5276850" algn="l"/>
              </a:tabLs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742950" indent="-742950">
              <a:buFont typeface="+mj-lt"/>
              <a:buAutoNum type="arabicPeriod"/>
              <a:tabLst>
                <a:tab pos="457200" algn="l"/>
                <a:tab pos="914400" algn="l"/>
                <a:tab pos="1371600" algn="l"/>
                <a:tab pos="1828800" algn="l"/>
                <a:tab pos="2286000" algn="l"/>
                <a:tab pos="2743200" algn="l"/>
                <a:tab pos="3200400" algn="l"/>
                <a:tab pos="3657600" algn="l"/>
                <a:tab pos="4114800" algn="l"/>
                <a:tab pos="4572000" algn="l"/>
                <a:tab pos="5276850" algn="l"/>
              </a:tabLst>
            </a:pPr>
            <a:endPar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742950" marR="0" lvl="0" indent="-742950">
              <a:spcBef>
                <a:spcPts val="0"/>
              </a:spcBef>
              <a:spcAft>
                <a:spcPts val="0"/>
              </a:spcAft>
              <a:buFont typeface="+mj-lt"/>
              <a:buAutoNum type="arabicPeriod"/>
              <a:tabLst>
                <a:tab pos="457200" algn="l"/>
                <a:tab pos="914400" algn="l"/>
                <a:tab pos="1371600" algn="l"/>
                <a:tab pos="1828800" algn="l"/>
                <a:tab pos="2286000" algn="l"/>
                <a:tab pos="2743200" algn="l"/>
                <a:tab pos="3200400" algn="l"/>
                <a:tab pos="3657600" algn="l"/>
                <a:tab pos="4114800" algn="l"/>
                <a:tab pos="4572000" algn="l"/>
                <a:tab pos="5276850" algn="l"/>
              </a:tabLst>
            </a:pPr>
            <a:endParaRPr lang="en-US" sz="3600" dirty="0">
              <a:solidFill>
                <a:srgbClr val="FFFF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173586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Background pattern&#10;&#10;Description automatically generated">
            <a:extLst>
              <a:ext uri="{FF2B5EF4-FFF2-40B4-BE49-F238E27FC236}">
                <a16:creationId xmlns:a16="http://schemas.microsoft.com/office/drawing/2014/main" id="{B9A1CFFF-DBB8-4D6D-8F52-CCF6127AEE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 y="-4122"/>
            <a:ext cx="12181635" cy="6862122"/>
          </a:xfrm>
          <a:prstGeom prst="rect">
            <a:avLst/>
          </a:prstGeom>
        </p:spPr>
      </p:pic>
      <p:sp>
        <p:nvSpPr>
          <p:cNvPr id="2" name="TextBox 1">
            <a:extLst>
              <a:ext uri="{FF2B5EF4-FFF2-40B4-BE49-F238E27FC236}">
                <a16:creationId xmlns:a16="http://schemas.microsoft.com/office/drawing/2014/main" id="{6AAE097F-A665-49D0-970B-4A236B77D321}"/>
              </a:ext>
            </a:extLst>
          </p:cNvPr>
          <p:cNvSpPr txBox="1"/>
          <p:nvPr/>
        </p:nvSpPr>
        <p:spPr>
          <a:xfrm>
            <a:off x="302004" y="285226"/>
            <a:ext cx="11593585" cy="4801314"/>
          </a:xfrm>
          <a:prstGeom prst="rect">
            <a:avLst/>
          </a:prstGeom>
          <a:noFill/>
        </p:spPr>
        <p:txBody>
          <a:bodyPr wrap="square" rtlCol="0">
            <a:spAutoFit/>
          </a:bodyPr>
          <a:lstStyle/>
          <a:p>
            <a:pPr marL="0" marR="0" algn="ctr">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276850" algn="l"/>
              </a:tabLst>
            </a:pPr>
            <a:r>
              <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Lessons from Joseph</a:t>
            </a:r>
          </a:p>
          <a:p>
            <a:pPr marR="0" lvl="0">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276850" algn="l"/>
              </a:tabLst>
            </a:pPr>
            <a:endPar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R="0">
              <a:spcBef>
                <a:spcPts val="0"/>
              </a:spcBef>
              <a:spcAft>
                <a:spcPts val="0"/>
              </a:spcAft>
              <a:tabLst>
                <a:tab pos="2971800" algn="ctr"/>
              </a:tabLst>
            </a:pPr>
            <a:r>
              <a:rPr lang="en-US" sz="3600" b="1"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Following Jesus is actually </a:t>
            </a:r>
            <a:r>
              <a:rPr lang="en-US" sz="3600" b="1" u="sng"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hard…</a:t>
            </a:r>
            <a:endParaRPr lang="en-US" sz="3600" b="1"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742950" marR="0" lvl="0" indent="-742950">
              <a:spcBef>
                <a:spcPts val="0"/>
              </a:spcBef>
              <a:spcAft>
                <a:spcPts val="0"/>
              </a:spcAft>
              <a:buFont typeface="+mj-lt"/>
              <a:buAutoNum type="arabicPeriod"/>
              <a:tabLst>
                <a:tab pos="457200" algn="l"/>
                <a:tab pos="914400" algn="l"/>
                <a:tab pos="1371600" algn="l"/>
                <a:tab pos="1828800" algn="l"/>
                <a:tab pos="2286000" algn="l"/>
                <a:tab pos="2743200" algn="l"/>
                <a:tab pos="3200400" algn="l"/>
                <a:tab pos="3657600" algn="l"/>
                <a:tab pos="4114800" algn="l"/>
                <a:tab pos="4572000" algn="l"/>
                <a:tab pos="5276850" algn="l"/>
              </a:tabLst>
            </a:pPr>
            <a:endPar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endParaRPr>
          </a:p>
          <a:p>
            <a:pPr marL="742950" indent="-742950">
              <a:buFont typeface="+mj-lt"/>
              <a:buAutoNum type="arabicPeriod"/>
              <a:tabLst>
                <a:tab pos="457200" algn="l"/>
                <a:tab pos="914400" algn="l"/>
                <a:tab pos="1371600" algn="l"/>
                <a:tab pos="1828800" algn="l"/>
                <a:tab pos="2286000" algn="l"/>
                <a:tab pos="2743200" algn="l"/>
                <a:tab pos="3200400" algn="l"/>
                <a:tab pos="3657600" algn="l"/>
                <a:tab pos="4114800" algn="l"/>
                <a:tab pos="4572000" algn="l"/>
                <a:tab pos="5276850" algn="l"/>
              </a:tabLst>
            </a:pPr>
            <a:r>
              <a:rPr lang="en-US" sz="3600" u="sng" dirty="0">
                <a:solidFill>
                  <a:srgbClr val="FFFF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Faith</a:t>
            </a:r>
            <a:r>
              <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and obedience are vital</a:t>
            </a:r>
          </a:p>
          <a:p>
            <a:pPr marL="742950" indent="-742950">
              <a:buFont typeface="+mj-lt"/>
              <a:buAutoNum type="arabicPeriod"/>
              <a:tabLst>
                <a:tab pos="457200" algn="l"/>
                <a:tab pos="914400" algn="l"/>
                <a:tab pos="1371600" algn="l"/>
                <a:tab pos="1828800" algn="l"/>
                <a:tab pos="2286000" algn="l"/>
                <a:tab pos="2743200" algn="l"/>
                <a:tab pos="3200400" algn="l"/>
                <a:tab pos="3657600" algn="l"/>
                <a:tab pos="4114800" algn="l"/>
                <a:tab pos="4572000" algn="l"/>
                <a:tab pos="5276850" algn="l"/>
              </a:tabLst>
            </a:pPr>
            <a:endPar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742950" indent="-742950">
              <a:buFont typeface="+mj-lt"/>
              <a:buAutoNum type="arabicPeriod"/>
              <a:tabLst>
                <a:tab pos="457200" algn="l"/>
                <a:tab pos="914400" algn="l"/>
                <a:tab pos="1371600" algn="l"/>
                <a:tab pos="1828800" algn="l"/>
                <a:tab pos="2286000" algn="l"/>
                <a:tab pos="2743200" algn="l"/>
                <a:tab pos="3200400" algn="l"/>
                <a:tab pos="3657600" algn="l"/>
                <a:tab pos="4114800" algn="l"/>
                <a:tab pos="4572000" algn="l"/>
                <a:tab pos="5276850" algn="l"/>
              </a:tabLs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742950" indent="-742950">
              <a:buFont typeface="+mj-lt"/>
              <a:buAutoNum type="arabicPeriod"/>
              <a:tabLst>
                <a:tab pos="457200" algn="l"/>
                <a:tab pos="914400" algn="l"/>
                <a:tab pos="1371600" algn="l"/>
                <a:tab pos="1828800" algn="l"/>
                <a:tab pos="2286000" algn="l"/>
                <a:tab pos="2743200" algn="l"/>
                <a:tab pos="3200400" algn="l"/>
                <a:tab pos="3657600" algn="l"/>
                <a:tab pos="4114800" algn="l"/>
                <a:tab pos="4572000" algn="l"/>
                <a:tab pos="5276850" algn="l"/>
              </a:tabLst>
            </a:pPr>
            <a:endPar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742950" marR="0" lvl="0" indent="-742950">
              <a:spcBef>
                <a:spcPts val="0"/>
              </a:spcBef>
              <a:spcAft>
                <a:spcPts val="0"/>
              </a:spcAft>
              <a:buFont typeface="+mj-lt"/>
              <a:buAutoNum type="arabicPeriod"/>
              <a:tabLst>
                <a:tab pos="457200" algn="l"/>
                <a:tab pos="914400" algn="l"/>
                <a:tab pos="1371600" algn="l"/>
                <a:tab pos="1828800" algn="l"/>
                <a:tab pos="2286000" algn="l"/>
                <a:tab pos="2743200" algn="l"/>
                <a:tab pos="3200400" algn="l"/>
                <a:tab pos="3657600" algn="l"/>
                <a:tab pos="4114800" algn="l"/>
                <a:tab pos="4572000" algn="l"/>
                <a:tab pos="5276850" algn="l"/>
              </a:tabLst>
            </a:pPr>
            <a:endParaRPr lang="en-US" sz="3600" dirty="0">
              <a:solidFill>
                <a:srgbClr val="FFFF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183386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Background pattern&#10;&#10;Description automatically generated">
            <a:extLst>
              <a:ext uri="{FF2B5EF4-FFF2-40B4-BE49-F238E27FC236}">
                <a16:creationId xmlns:a16="http://schemas.microsoft.com/office/drawing/2014/main" id="{B9A1CFFF-DBB8-4D6D-8F52-CCF6127AEE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 y="-4122"/>
            <a:ext cx="12181635" cy="6862122"/>
          </a:xfrm>
          <a:prstGeom prst="rect">
            <a:avLst/>
          </a:prstGeom>
        </p:spPr>
      </p:pic>
      <p:sp>
        <p:nvSpPr>
          <p:cNvPr id="2" name="TextBox 1">
            <a:extLst>
              <a:ext uri="{FF2B5EF4-FFF2-40B4-BE49-F238E27FC236}">
                <a16:creationId xmlns:a16="http://schemas.microsoft.com/office/drawing/2014/main" id="{6AAE097F-A665-49D0-970B-4A236B77D321}"/>
              </a:ext>
            </a:extLst>
          </p:cNvPr>
          <p:cNvSpPr txBox="1"/>
          <p:nvPr/>
        </p:nvSpPr>
        <p:spPr>
          <a:xfrm>
            <a:off x="302004" y="285226"/>
            <a:ext cx="11593585" cy="5909310"/>
          </a:xfrm>
          <a:prstGeom prst="rect">
            <a:avLst/>
          </a:prstGeom>
          <a:noFill/>
        </p:spPr>
        <p:txBody>
          <a:bodyPr wrap="square" rtlCol="0">
            <a:spAutoFit/>
          </a:bodyPr>
          <a:lstStyle/>
          <a:p>
            <a:pPr marL="0" marR="0" algn="ctr">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276850" algn="l"/>
              </a:tabLst>
            </a:pPr>
            <a:r>
              <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Lessons from Joseph</a:t>
            </a:r>
          </a:p>
          <a:p>
            <a:pPr marR="0" lvl="0">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276850" algn="l"/>
              </a:tabLst>
            </a:pPr>
            <a:endPar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R="0">
              <a:spcBef>
                <a:spcPts val="0"/>
              </a:spcBef>
              <a:spcAft>
                <a:spcPts val="0"/>
              </a:spcAft>
              <a:tabLst>
                <a:tab pos="2971800" algn="ctr"/>
              </a:tabLst>
            </a:pPr>
            <a:r>
              <a:rPr lang="en-US" sz="3600" b="1"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Following Jesus is actually </a:t>
            </a:r>
            <a:r>
              <a:rPr lang="en-US" sz="3600" b="1" u="sng"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hard…</a:t>
            </a:r>
            <a:endParaRPr lang="en-US" sz="3600" b="1"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742950" marR="0" lvl="0" indent="-742950">
              <a:spcBef>
                <a:spcPts val="0"/>
              </a:spcBef>
              <a:spcAft>
                <a:spcPts val="0"/>
              </a:spcAft>
              <a:buFont typeface="+mj-lt"/>
              <a:buAutoNum type="arabicPeriod"/>
              <a:tabLst>
                <a:tab pos="457200" algn="l"/>
                <a:tab pos="914400" algn="l"/>
                <a:tab pos="1371600" algn="l"/>
                <a:tab pos="1828800" algn="l"/>
                <a:tab pos="2286000" algn="l"/>
                <a:tab pos="2743200" algn="l"/>
                <a:tab pos="3200400" algn="l"/>
                <a:tab pos="3657600" algn="l"/>
                <a:tab pos="4114800" algn="l"/>
                <a:tab pos="4572000" algn="l"/>
                <a:tab pos="5276850" algn="l"/>
              </a:tabLst>
            </a:pPr>
            <a:endPar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endParaRPr>
          </a:p>
          <a:p>
            <a:pPr marL="742950" indent="-742950">
              <a:buFont typeface="+mj-lt"/>
              <a:buAutoNum type="arabicPeriod"/>
              <a:tabLst>
                <a:tab pos="457200" algn="l"/>
                <a:tab pos="914400" algn="l"/>
                <a:tab pos="1371600" algn="l"/>
                <a:tab pos="1828800" algn="l"/>
                <a:tab pos="2286000" algn="l"/>
                <a:tab pos="2743200" algn="l"/>
                <a:tab pos="3200400" algn="l"/>
                <a:tab pos="3657600" algn="l"/>
                <a:tab pos="4114800" algn="l"/>
                <a:tab pos="4572000" algn="l"/>
                <a:tab pos="5276850" algn="l"/>
              </a:tabLst>
            </a:pPr>
            <a:r>
              <a:rPr lang="en-US" sz="3600" u="sng"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Faith</a:t>
            </a:r>
            <a:r>
              <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and obedience are vital</a:t>
            </a:r>
          </a:p>
          <a:p>
            <a:pPr marL="742950" indent="-742950">
              <a:buFont typeface="+mj-lt"/>
              <a:buAutoNum type="arabicPeriod"/>
              <a:tabLst>
                <a:tab pos="457200" algn="l"/>
                <a:tab pos="914400" algn="l"/>
                <a:tab pos="1371600" algn="l"/>
                <a:tab pos="1828800" algn="l"/>
                <a:tab pos="2286000" algn="l"/>
                <a:tab pos="2743200" algn="l"/>
                <a:tab pos="3200400" algn="l"/>
                <a:tab pos="3657600" algn="l"/>
                <a:tab pos="4114800" algn="l"/>
                <a:tab pos="4572000" algn="l"/>
                <a:tab pos="5276850" algn="l"/>
              </a:tabLst>
            </a:pPr>
            <a:endPar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742950" indent="-742950">
              <a:buFont typeface="+mj-lt"/>
              <a:buAutoNum type="arabicPeriod"/>
              <a:tabLst>
                <a:tab pos="457200" algn="l"/>
                <a:tab pos="914400" algn="l"/>
                <a:tab pos="1371600" algn="l"/>
                <a:tab pos="1828800" algn="l"/>
                <a:tab pos="2286000" algn="l"/>
                <a:tab pos="2743200" algn="l"/>
                <a:tab pos="3200400" algn="l"/>
                <a:tab pos="3657600" algn="l"/>
                <a:tab pos="4114800" algn="l"/>
                <a:tab pos="4572000" algn="l"/>
                <a:tab pos="5276850" algn="l"/>
              </a:tabLst>
            </a:pPr>
            <a:r>
              <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Grow in </a:t>
            </a:r>
            <a:r>
              <a:rPr lang="en-US" sz="3600" u="sng" dirty="0">
                <a:solidFill>
                  <a:srgbClr val="FFFF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Self</a:t>
            </a:r>
            <a:r>
              <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-Denial</a:t>
            </a:r>
          </a:p>
          <a:p>
            <a:pPr marL="742950" indent="-742950">
              <a:buFont typeface="+mj-lt"/>
              <a:buAutoNum type="arabicPeriod"/>
              <a:tabLst>
                <a:tab pos="457200" algn="l"/>
                <a:tab pos="914400" algn="l"/>
                <a:tab pos="1371600" algn="l"/>
                <a:tab pos="1828800" algn="l"/>
                <a:tab pos="2286000" algn="l"/>
                <a:tab pos="2743200" algn="l"/>
                <a:tab pos="3200400" algn="l"/>
                <a:tab pos="3657600" algn="l"/>
                <a:tab pos="4114800" algn="l"/>
                <a:tab pos="4572000" algn="l"/>
                <a:tab pos="5276850" algn="l"/>
              </a:tabLst>
            </a:pPr>
            <a:endPar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742950" indent="-742950">
              <a:buFont typeface="+mj-lt"/>
              <a:buAutoNum type="arabicPeriod"/>
              <a:tabLst>
                <a:tab pos="457200" algn="l"/>
                <a:tab pos="914400" algn="l"/>
                <a:tab pos="1371600" algn="l"/>
                <a:tab pos="1828800" algn="l"/>
                <a:tab pos="2286000" algn="l"/>
                <a:tab pos="2743200" algn="l"/>
                <a:tab pos="3200400" algn="l"/>
                <a:tab pos="3657600" algn="l"/>
                <a:tab pos="4114800" algn="l"/>
                <a:tab pos="4572000" algn="l"/>
                <a:tab pos="5276850" algn="l"/>
              </a:tabLs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742950" indent="-742950">
              <a:buFont typeface="+mj-lt"/>
              <a:buAutoNum type="arabicPeriod"/>
              <a:tabLst>
                <a:tab pos="457200" algn="l"/>
                <a:tab pos="914400" algn="l"/>
                <a:tab pos="1371600" algn="l"/>
                <a:tab pos="1828800" algn="l"/>
                <a:tab pos="2286000" algn="l"/>
                <a:tab pos="2743200" algn="l"/>
                <a:tab pos="3200400" algn="l"/>
                <a:tab pos="3657600" algn="l"/>
                <a:tab pos="4114800" algn="l"/>
                <a:tab pos="4572000" algn="l"/>
                <a:tab pos="5276850" algn="l"/>
              </a:tabLst>
            </a:pPr>
            <a:endPar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742950" marR="0" lvl="0" indent="-742950">
              <a:spcBef>
                <a:spcPts val="0"/>
              </a:spcBef>
              <a:spcAft>
                <a:spcPts val="0"/>
              </a:spcAft>
              <a:buFont typeface="+mj-lt"/>
              <a:buAutoNum type="arabicPeriod"/>
              <a:tabLst>
                <a:tab pos="457200" algn="l"/>
                <a:tab pos="914400" algn="l"/>
                <a:tab pos="1371600" algn="l"/>
                <a:tab pos="1828800" algn="l"/>
                <a:tab pos="2286000" algn="l"/>
                <a:tab pos="2743200" algn="l"/>
                <a:tab pos="3200400" algn="l"/>
                <a:tab pos="3657600" algn="l"/>
                <a:tab pos="4114800" algn="l"/>
                <a:tab pos="4572000" algn="l"/>
                <a:tab pos="5276850" algn="l"/>
              </a:tabLst>
            </a:pPr>
            <a:endParaRPr lang="en-US" sz="3600" dirty="0">
              <a:solidFill>
                <a:srgbClr val="FFFF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076272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Background pattern&#10;&#10;Description automatically generated">
            <a:extLst>
              <a:ext uri="{FF2B5EF4-FFF2-40B4-BE49-F238E27FC236}">
                <a16:creationId xmlns:a16="http://schemas.microsoft.com/office/drawing/2014/main" id="{B9A1CFFF-DBB8-4D6D-8F52-CCF6127AEE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 y="-4122"/>
            <a:ext cx="12181635" cy="6862122"/>
          </a:xfrm>
          <a:prstGeom prst="rect">
            <a:avLst/>
          </a:prstGeom>
        </p:spPr>
      </p:pic>
      <p:sp>
        <p:nvSpPr>
          <p:cNvPr id="2" name="TextBox 1">
            <a:extLst>
              <a:ext uri="{FF2B5EF4-FFF2-40B4-BE49-F238E27FC236}">
                <a16:creationId xmlns:a16="http://schemas.microsoft.com/office/drawing/2014/main" id="{6AAE097F-A665-49D0-970B-4A236B77D321}"/>
              </a:ext>
            </a:extLst>
          </p:cNvPr>
          <p:cNvSpPr txBox="1"/>
          <p:nvPr/>
        </p:nvSpPr>
        <p:spPr>
          <a:xfrm>
            <a:off x="302004" y="285226"/>
            <a:ext cx="11593585" cy="7017306"/>
          </a:xfrm>
          <a:prstGeom prst="rect">
            <a:avLst/>
          </a:prstGeom>
          <a:noFill/>
        </p:spPr>
        <p:txBody>
          <a:bodyPr wrap="square" rtlCol="0">
            <a:spAutoFit/>
          </a:bodyPr>
          <a:lstStyle/>
          <a:p>
            <a:pPr marL="0" marR="0" algn="ctr">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276850" algn="l"/>
              </a:tabLst>
            </a:pPr>
            <a:r>
              <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Lessons from Joseph</a:t>
            </a:r>
          </a:p>
          <a:p>
            <a:pPr marR="0" lvl="0">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276850" algn="l"/>
              </a:tabLst>
            </a:pPr>
            <a:endPar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R="0">
              <a:spcBef>
                <a:spcPts val="0"/>
              </a:spcBef>
              <a:spcAft>
                <a:spcPts val="0"/>
              </a:spcAft>
              <a:tabLst>
                <a:tab pos="2971800" algn="ctr"/>
              </a:tabLst>
            </a:pPr>
            <a:r>
              <a:rPr lang="en-US" sz="3600" b="1"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Following Jesus is actually </a:t>
            </a:r>
            <a:r>
              <a:rPr lang="en-US" sz="3600" b="1" u="sng"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hard…</a:t>
            </a:r>
            <a:endParaRPr lang="en-US" sz="3600" b="1"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742950" marR="0" lvl="0" indent="-742950">
              <a:spcBef>
                <a:spcPts val="0"/>
              </a:spcBef>
              <a:spcAft>
                <a:spcPts val="0"/>
              </a:spcAft>
              <a:buFont typeface="+mj-lt"/>
              <a:buAutoNum type="arabicPeriod"/>
              <a:tabLst>
                <a:tab pos="457200" algn="l"/>
                <a:tab pos="914400" algn="l"/>
                <a:tab pos="1371600" algn="l"/>
                <a:tab pos="1828800" algn="l"/>
                <a:tab pos="2286000" algn="l"/>
                <a:tab pos="2743200" algn="l"/>
                <a:tab pos="3200400" algn="l"/>
                <a:tab pos="3657600" algn="l"/>
                <a:tab pos="4114800" algn="l"/>
                <a:tab pos="4572000" algn="l"/>
                <a:tab pos="5276850" algn="l"/>
              </a:tabLst>
            </a:pPr>
            <a:endPar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endParaRPr>
          </a:p>
          <a:p>
            <a:pPr marL="742950" indent="-742950">
              <a:buFont typeface="+mj-lt"/>
              <a:buAutoNum type="arabicPeriod"/>
              <a:tabLst>
                <a:tab pos="457200" algn="l"/>
                <a:tab pos="914400" algn="l"/>
                <a:tab pos="1371600" algn="l"/>
                <a:tab pos="1828800" algn="l"/>
                <a:tab pos="2286000" algn="l"/>
                <a:tab pos="2743200" algn="l"/>
                <a:tab pos="3200400" algn="l"/>
                <a:tab pos="3657600" algn="l"/>
                <a:tab pos="4114800" algn="l"/>
                <a:tab pos="4572000" algn="l"/>
                <a:tab pos="5276850" algn="l"/>
              </a:tabLst>
            </a:pPr>
            <a:r>
              <a:rPr lang="en-US" sz="3600" u="sng"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Faith</a:t>
            </a:r>
            <a:r>
              <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and obedience are vital</a:t>
            </a:r>
          </a:p>
          <a:p>
            <a:pPr marL="742950" indent="-742950">
              <a:buFont typeface="+mj-lt"/>
              <a:buAutoNum type="arabicPeriod"/>
              <a:tabLst>
                <a:tab pos="457200" algn="l"/>
                <a:tab pos="914400" algn="l"/>
                <a:tab pos="1371600" algn="l"/>
                <a:tab pos="1828800" algn="l"/>
                <a:tab pos="2286000" algn="l"/>
                <a:tab pos="2743200" algn="l"/>
                <a:tab pos="3200400" algn="l"/>
                <a:tab pos="3657600" algn="l"/>
                <a:tab pos="4114800" algn="l"/>
                <a:tab pos="4572000" algn="l"/>
                <a:tab pos="5276850" algn="l"/>
              </a:tabLst>
            </a:pPr>
            <a:endPar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742950" indent="-742950">
              <a:buFont typeface="+mj-lt"/>
              <a:buAutoNum type="arabicPeriod"/>
              <a:tabLst>
                <a:tab pos="457200" algn="l"/>
                <a:tab pos="914400" algn="l"/>
                <a:tab pos="1371600" algn="l"/>
                <a:tab pos="1828800" algn="l"/>
                <a:tab pos="2286000" algn="l"/>
                <a:tab pos="2743200" algn="l"/>
                <a:tab pos="3200400" algn="l"/>
                <a:tab pos="3657600" algn="l"/>
                <a:tab pos="4114800" algn="l"/>
                <a:tab pos="4572000" algn="l"/>
                <a:tab pos="5276850" algn="l"/>
              </a:tabLst>
            </a:pPr>
            <a:r>
              <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Grow in </a:t>
            </a:r>
            <a:r>
              <a:rPr lang="en-US" sz="3600" u="sng"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Self</a:t>
            </a:r>
            <a:r>
              <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-Denial</a:t>
            </a:r>
          </a:p>
          <a:p>
            <a:pPr marL="742950" indent="-742950">
              <a:buFont typeface="+mj-lt"/>
              <a:buAutoNum type="arabicPeriod"/>
              <a:tabLst>
                <a:tab pos="457200" algn="l"/>
                <a:tab pos="914400" algn="l"/>
                <a:tab pos="1371600" algn="l"/>
                <a:tab pos="1828800" algn="l"/>
                <a:tab pos="2286000" algn="l"/>
                <a:tab pos="2743200" algn="l"/>
                <a:tab pos="3200400" algn="l"/>
                <a:tab pos="3657600" algn="l"/>
                <a:tab pos="4114800" algn="l"/>
                <a:tab pos="4572000" algn="l"/>
                <a:tab pos="5276850" algn="l"/>
              </a:tabLst>
            </a:pPr>
            <a:endPar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742950" indent="-742950">
              <a:buFont typeface="+mj-lt"/>
              <a:buAutoNum type="arabicPeriod"/>
              <a:tabLst>
                <a:tab pos="457200" algn="l"/>
                <a:tab pos="914400" algn="l"/>
                <a:tab pos="1371600" algn="l"/>
                <a:tab pos="1828800" algn="l"/>
                <a:tab pos="2286000" algn="l"/>
                <a:tab pos="2743200" algn="l"/>
                <a:tab pos="3200400" algn="l"/>
                <a:tab pos="3657600" algn="l"/>
                <a:tab pos="4114800" algn="l"/>
                <a:tab pos="4572000" algn="l"/>
                <a:tab pos="5276850" algn="l"/>
              </a:tabLst>
            </a:pPr>
            <a:r>
              <a:rPr lang="en-US" sz="3600" u="sng" dirty="0">
                <a:solidFill>
                  <a:srgbClr val="FFFF00"/>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Calibri" panose="020F0502020204030204" pitchFamily="34" charset="0"/>
              </a:rPr>
              <a:t>Embrace</a:t>
            </a:r>
            <a:r>
              <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Calibri" panose="020F0502020204030204" pitchFamily="34" charset="0"/>
              </a:rPr>
              <a:t> the inconvenient</a:t>
            </a:r>
          </a:p>
          <a:p>
            <a:pPr marL="742950" indent="-742950">
              <a:buFont typeface="+mj-lt"/>
              <a:buAutoNum type="arabicPeriod"/>
              <a:tabLst>
                <a:tab pos="457200" algn="l"/>
                <a:tab pos="914400" algn="l"/>
                <a:tab pos="1371600" algn="l"/>
                <a:tab pos="1828800" algn="l"/>
                <a:tab pos="2286000" algn="l"/>
                <a:tab pos="2743200" algn="l"/>
                <a:tab pos="3200400" algn="l"/>
                <a:tab pos="3657600" algn="l"/>
                <a:tab pos="4114800" algn="l"/>
                <a:tab pos="4572000" algn="l"/>
                <a:tab pos="5276850" algn="l"/>
              </a:tabLst>
            </a:pPr>
            <a:endPar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Calibri" panose="020F0502020204030204" pitchFamily="34" charset="0"/>
            </a:endParaRPr>
          </a:p>
          <a:p>
            <a:pPr marL="742950" indent="-742950">
              <a:buFont typeface="+mj-lt"/>
              <a:buAutoNum type="arabicPeriod"/>
              <a:tabLst>
                <a:tab pos="457200" algn="l"/>
                <a:tab pos="914400" algn="l"/>
                <a:tab pos="1371600" algn="l"/>
                <a:tab pos="1828800" algn="l"/>
                <a:tab pos="2286000" algn="l"/>
                <a:tab pos="2743200" algn="l"/>
                <a:tab pos="3200400" algn="l"/>
                <a:tab pos="3657600" algn="l"/>
                <a:tab pos="4114800" algn="l"/>
                <a:tab pos="4572000" algn="l"/>
                <a:tab pos="5276850" algn="l"/>
              </a:tabLs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742950" indent="-742950">
              <a:buFont typeface="+mj-lt"/>
              <a:buAutoNum type="arabicPeriod"/>
              <a:tabLst>
                <a:tab pos="457200" algn="l"/>
                <a:tab pos="914400" algn="l"/>
                <a:tab pos="1371600" algn="l"/>
                <a:tab pos="1828800" algn="l"/>
                <a:tab pos="2286000" algn="l"/>
                <a:tab pos="2743200" algn="l"/>
                <a:tab pos="3200400" algn="l"/>
                <a:tab pos="3657600" algn="l"/>
                <a:tab pos="4114800" algn="l"/>
                <a:tab pos="4572000" algn="l"/>
                <a:tab pos="5276850" algn="l"/>
              </a:tabLst>
            </a:pPr>
            <a:endPar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742950" marR="0" lvl="0" indent="-742950">
              <a:spcBef>
                <a:spcPts val="0"/>
              </a:spcBef>
              <a:spcAft>
                <a:spcPts val="0"/>
              </a:spcAft>
              <a:buFont typeface="+mj-lt"/>
              <a:buAutoNum type="arabicPeriod"/>
              <a:tabLst>
                <a:tab pos="457200" algn="l"/>
                <a:tab pos="914400" algn="l"/>
                <a:tab pos="1371600" algn="l"/>
                <a:tab pos="1828800" algn="l"/>
                <a:tab pos="2286000" algn="l"/>
                <a:tab pos="2743200" algn="l"/>
                <a:tab pos="3200400" algn="l"/>
                <a:tab pos="3657600" algn="l"/>
                <a:tab pos="4114800" algn="l"/>
                <a:tab pos="4572000" algn="l"/>
                <a:tab pos="5276850" algn="l"/>
              </a:tabLst>
            </a:pPr>
            <a:endParaRPr lang="en-US" sz="3600" dirty="0">
              <a:solidFill>
                <a:srgbClr val="FFFF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533089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Background pattern&#10;&#10;Description automatically generated">
            <a:extLst>
              <a:ext uri="{FF2B5EF4-FFF2-40B4-BE49-F238E27FC236}">
                <a16:creationId xmlns:a16="http://schemas.microsoft.com/office/drawing/2014/main" id="{B9A1CFFF-DBB8-4D6D-8F52-CCF6127AEE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 y="-4122"/>
            <a:ext cx="12181635" cy="6862122"/>
          </a:xfrm>
          <a:prstGeom prst="rect">
            <a:avLst/>
          </a:prstGeom>
        </p:spPr>
      </p:pic>
      <p:sp>
        <p:nvSpPr>
          <p:cNvPr id="2" name="TextBox 1">
            <a:extLst>
              <a:ext uri="{FF2B5EF4-FFF2-40B4-BE49-F238E27FC236}">
                <a16:creationId xmlns:a16="http://schemas.microsoft.com/office/drawing/2014/main" id="{6AAE097F-A665-49D0-970B-4A236B77D321}"/>
              </a:ext>
            </a:extLst>
          </p:cNvPr>
          <p:cNvSpPr txBox="1"/>
          <p:nvPr/>
        </p:nvSpPr>
        <p:spPr>
          <a:xfrm>
            <a:off x="302004" y="285226"/>
            <a:ext cx="11593585" cy="7571303"/>
          </a:xfrm>
          <a:prstGeom prst="rect">
            <a:avLst/>
          </a:prstGeom>
          <a:noFill/>
        </p:spPr>
        <p:txBody>
          <a:bodyPr wrap="square" rtlCol="0">
            <a:spAutoFit/>
          </a:bodyPr>
          <a:lstStyle/>
          <a:p>
            <a:pPr marL="0" marR="0" algn="ctr">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276850" algn="l"/>
              </a:tabLst>
            </a:pPr>
            <a:r>
              <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Lessons from Joseph</a:t>
            </a:r>
          </a:p>
          <a:p>
            <a:pPr marR="0" lvl="0">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276850" algn="l"/>
              </a:tabLst>
            </a:pPr>
            <a:endPar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R="0">
              <a:spcBef>
                <a:spcPts val="0"/>
              </a:spcBef>
              <a:spcAft>
                <a:spcPts val="0"/>
              </a:spcAft>
              <a:tabLst>
                <a:tab pos="2971800" algn="ctr"/>
              </a:tabLst>
            </a:pPr>
            <a:r>
              <a:rPr lang="en-US" sz="3600" b="1"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Following Jesus is actually </a:t>
            </a:r>
            <a:r>
              <a:rPr lang="en-US" sz="3600" b="1" u="sng"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hard…</a:t>
            </a:r>
            <a:endParaRPr lang="en-US" sz="3600" b="1"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742950" marR="0" lvl="0" indent="-742950">
              <a:spcBef>
                <a:spcPts val="0"/>
              </a:spcBef>
              <a:spcAft>
                <a:spcPts val="0"/>
              </a:spcAft>
              <a:buFont typeface="+mj-lt"/>
              <a:buAutoNum type="arabicPeriod"/>
              <a:tabLst>
                <a:tab pos="457200" algn="l"/>
                <a:tab pos="914400" algn="l"/>
                <a:tab pos="1371600" algn="l"/>
                <a:tab pos="1828800" algn="l"/>
                <a:tab pos="2286000" algn="l"/>
                <a:tab pos="2743200" algn="l"/>
                <a:tab pos="3200400" algn="l"/>
                <a:tab pos="3657600" algn="l"/>
                <a:tab pos="4114800" algn="l"/>
                <a:tab pos="4572000" algn="l"/>
                <a:tab pos="5276850" algn="l"/>
              </a:tabLst>
            </a:pPr>
            <a:endPar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endParaRPr>
          </a:p>
          <a:p>
            <a:pPr marL="742950" indent="-742950">
              <a:buFont typeface="+mj-lt"/>
              <a:buAutoNum type="arabicPeriod"/>
              <a:tabLst>
                <a:tab pos="457200" algn="l"/>
                <a:tab pos="914400" algn="l"/>
                <a:tab pos="1371600" algn="l"/>
                <a:tab pos="1828800" algn="l"/>
                <a:tab pos="2286000" algn="l"/>
                <a:tab pos="2743200" algn="l"/>
                <a:tab pos="3200400" algn="l"/>
                <a:tab pos="3657600" algn="l"/>
                <a:tab pos="4114800" algn="l"/>
                <a:tab pos="4572000" algn="l"/>
                <a:tab pos="5276850" algn="l"/>
              </a:tabLst>
            </a:pPr>
            <a:r>
              <a:rPr lang="en-US" sz="3600" u="sng"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Faith</a:t>
            </a:r>
            <a:r>
              <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and obedience are vital</a:t>
            </a:r>
          </a:p>
          <a:p>
            <a:pPr marL="742950" indent="-742950">
              <a:buFont typeface="+mj-lt"/>
              <a:buAutoNum type="arabicPeriod"/>
              <a:tabLst>
                <a:tab pos="457200" algn="l"/>
                <a:tab pos="914400" algn="l"/>
                <a:tab pos="1371600" algn="l"/>
                <a:tab pos="1828800" algn="l"/>
                <a:tab pos="2286000" algn="l"/>
                <a:tab pos="2743200" algn="l"/>
                <a:tab pos="3200400" algn="l"/>
                <a:tab pos="3657600" algn="l"/>
                <a:tab pos="4114800" algn="l"/>
                <a:tab pos="4572000" algn="l"/>
                <a:tab pos="5276850" algn="l"/>
              </a:tabLst>
            </a:pPr>
            <a:endPar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742950" indent="-742950">
              <a:buFont typeface="+mj-lt"/>
              <a:buAutoNum type="arabicPeriod"/>
              <a:tabLst>
                <a:tab pos="457200" algn="l"/>
                <a:tab pos="914400" algn="l"/>
                <a:tab pos="1371600" algn="l"/>
                <a:tab pos="1828800" algn="l"/>
                <a:tab pos="2286000" algn="l"/>
                <a:tab pos="2743200" algn="l"/>
                <a:tab pos="3200400" algn="l"/>
                <a:tab pos="3657600" algn="l"/>
                <a:tab pos="4114800" algn="l"/>
                <a:tab pos="4572000" algn="l"/>
                <a:tab pos="5276850" algn="l"/>
              </a:tabLst>
            </a:pPr>
            <a:r>
              <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Grow in </a:t>
            </a:r>
            <a:r>
              <a:rPr lang="en-US" sz="3600" u="sng"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Self</a:t>
            </a:r>
            <a:r>
              <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-Denial</a:t>
            </a:r>
          </a:p>
          <a:p>
            <a:pPr marL="742950" indent="-742950">
              <a:buFont typeface="+mj-lt"/>
              <a:buAutoNum type="arabicPeriod"/>
              <a:tabLst>
                <a:tab pos="457200" algn="l"/>
                <a:tab pos="914400" algn="l"/>
                <a:tab pos="1371600" algn="l"/>
                <a:tab pos="1828800" algn="l"/>
                <a:tab pos="2286000" algn="l"/>
                <a:tab pos="2743200" algn="l"/>
                <a:tab pos="3200400" algn="l"/>
                <a:tab pos="3657600" algn="l"/>
                <a:tab pos="4114800" algn="l"/>
                <a:tab pos="4572000" algn="l"/>
                <a:tab pos="5276850" algn="l"/>
              </a:tabLst>
            </a:pPr>
            <a:endPar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742950" indent="-742950">
              <a:buFont typeface="+mj-lt"/>
              <a:buAutoNum type="arabicPeriod"/>
              <a:tabLst>
                <a:tab pos="457200" algn="l"/>
                <a:tab pos="914400" algn="l"/>
                <a:tab pos="1371600" algn="l"/>
                <a:tab pos="1828800" algn="l"/>
                <a:tab pos="2286000" algn="l"/>
                <a:tab pos="2743200" algn="l"/>
                <a:tab pos="3200400" algn="l"/>
                <a:tab pos="3657600" algn="l"/>
                <a:tab pos="4114800" algn="l"/>
                <a:tab pos="4572000" algn="l"/>
                <a:tab pos="5276850" algn="l"/>
              </a:tabLst>
            </a:pPr>
            <a:r>
              <a:rPr lang="en-US" sz="3600" u="sng" dirty="0">
                <a:solidFill>
                  <a:schemeClr val="bg1"/>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Calibri" panose="020F0502020204030204" pitchFamily="34" charset="0"/>
              </a:rPr>
              <a:t>Embrace</a:t>
            </a:r>
            <a:r>
              <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Calibri" panose="020F0502020204030204" pitchFamily="34" charset="0"/>
              </a:rPr>
              <a:t> the inconvenient</a:t>
            </a:r>
          </a:p>
          <a:p>
            <a:pPr marL="742950" indent="-742950">
              <a:buFont typeface="+mj-lt"/>
              <a:buAutoNum type="arabicPeriod"/>
              <a:tabLst>
                <a:tab pos="457200" algn="l"/>
                <a:tab pos="914400" algn="l"/>
                <a:tab pos="1371600" algn="l"/>
                <a:tab pos="1828800" algn="l"/>
                <a:tab pos="2286000" algn="l"/>
                <a:tab pos="2743200" algn="l"/>
                <a:tab pos="3200400" algn="l"/>
                <a:tab pos="3657600" algn="l"/>
                <a:tab pos="4114800" algn="l"/>
                <a:tab pos="4572000" algn="l"/>
                <a:tab pos="5276850" algn="l"/>
              </a:tabLst>
            </a:pPr>
            <a:endPar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Times New Roman" panose="02020603050405020304" pitchFamily="18" charset="0"/>
              <a:cs typeface="Calibri" panose="020F0502020204030204" pitchFamily="34" charset="0"/>
            </a:endParaRPr>
          </a:p>
          <a:p>
            <a:pPr marL="742950" indent="-742950">
              <a:buFont typeface="+mj-lt"/>
              <a:buAutoNum type="arabicPeriod"/>
              <a:tabLst>
                <a:tab pos="457200" algn="l"/>
                <a:tab pos="914400" algn="l"/>
                <a:tab pos="1371600" algn="l"/>
                <a:tab pos="1828800" algn="l"/>
                <a:tab pos="2286000" algn="l"/>
                <a:tab pos="2743200" algn="l"/>
                <a:tab pos="3200400" algn="l"/>
                <a:tab pos="3657600" algn="l"/>
                <a:tab pos="4114800" algn="l"/>
                <a:tab pos="4572000" algn="l"/>
                <a:tab pos="5276850" algn="l"/>
              </a:tabLst>
            </a:pPr>
            <a:r>
              <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God is </a:t>
            </a:r>
            <a:r>
              <a:rPr lang="en-US" sz="3600" u="sng" dirty="0">
                <a:solidFill>
                  <a:srgbClr val="FFFF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always</a:t>
            </a:r>
            <a:r>
              <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with you </a:t>
            </a:r>
          </a:p>
          <a:p>
            <a:pPr marL="742950" indent="-742950">
              <a:buFont typeface="+mj-lt"/>
              <a:buAutoNum type="arabicPeriod"/>
              <a:tabLst>
                <a:tab pos="457200" algn="l"/>
                <a:tab pos="914400" algn="l"/>
                <a:tab pos="1371600" algn="l"/>
                <a:tab pos="1828800" algn="l"/>
                <a:tab pos="2286000" algn="l"/>
                <a:tab pos="2743200" algn="l"/>
                <a:tab pos="3200400" algn="l"/>
                <a:tab pos="3657600" algn="l"/>
                <a:tab pos="4114800" algn="l"/>
                <a:tab pos="4572000" algn="l"/>
                <a:tab pos="5276850" algn="l"/>
              </a:tabLs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742950" indent="-742950">
              <a:buFont typeface="+mj-lt"/>
              <a:buAutoNum type="arabicPeriod"/>
              <a:tabLst>
                <a:tab pos="457200" algn="l"/>
                <a:tab pos="914400" algn="l"/>
                <a:tab pos="1371600" algn="l"/>
                <a:tab pos="1828800" algn="l"/>
                <a:tab pos="2286000" algn="l"/>
                <a:tab pos="2743200" algn="l"/>
                <a:tab pos="3200400" algn="l"/>
                <a:tab pos="3657600" algn="l"/>
                <a:tab pos="4114800" algn="l"/>
                <a:tab pos="4572000" algn="l"/>
                <a:tab pos="5276850" algn="l"/>
              </a:tabLst>
            </a:pPr>
            <a:endPar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742950" marR="0" lvl="0" indent="-742950">
              <a:spcBef>
                <a:spcPts val="0"/>
              </a:spcBef>
              <a:spcAft>
                <a:spcPts val="0"/>
              </a:spcAft>
              <a:buFont typeface="+mj-lt"/>
              <a:buAutoNum type="arabicPeriod"/>
              <a:tabLst>
                <a:tab pos="457200" algn="l"/>
                <a:tab pos="914400" algn="l"/>
                <a:tab pos="1371600" algn="l"/>
                <a:tab pos="1828800" algn="l"/>
                <a:tab pos="2286000" algn="l"/>
                <a:tab pos="2743200" algn="l"/>
                <a:tab pos="3200400" algn="l"/>
                <a:tab pos="3657600" algn="l"/>
                <a:tab pos="4114800" algn="l"/>
                <a:tab pos="4572000" algn="l"/>
                <a:tab pos="5276850" algn="l"/>
              </a:tabLst>
            </a:pPr>
            <a:endParaRPr lang="en-US" sz="3600" dirty="0">
              <a:solidFill>
                <a:srgbClr val="FFFF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919751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Background pattern&#10;&#10;Description automatically generated">
            <a:extLst>
              <a:ext uri="{FF2B5EF4-FFF2-40B4-BE49-F238E27FC236}">
                <a16:creationId xmlns:a16="http://schemas.microsoft.com/office/drawing/2014/main" id="{B9A1CFFF-DBB8-4D6D-8F52-CCF6127AEE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 y="-4122"/>
            <a:ext cx="12181635" cy="6862122"/>
          </a:xfrm>
          <a:prstGeom prst="rect">
            <a:avLst/>
          </a:prstGeom>
        </p:spPr>
      </p:pic>
      <p:sp>
        <p:nvSpPr>
          <p:cNvPr id="2" name="TextBox 1">
            <a:extLst>
              <a:ext uri="{FF2B5EF4-FFF2-40B4-BE49-F238E27FC236}">
                <a16:creationId xmlns:a16="http://schemas.microsoft.com/office/drawing/2014/main" id="{6AAE097F-A665-49D0-970B-4A236B77D321}"/>
              </a:ext>
            </a:extLst>
          </p:cNvPr>
          <p:cNvSpPr txBox="1"/>
          <p:nvPr/>
        </p:nvSpPr>
        <p:spPr>
          <a:xfrm>
            <a:off x="302004" y="285226"/>
            <a:ext cx="11593585" cy="2862322"/>
          </a:xfrm>
          <a:prstGeom prst="rect">
            <a:avLst/>
          </a:prstGeom>
          <a:noFill/>
        </p:spPr>
        <p:txBody>
          <a:bodyPr wrap="square" rtlCol="0">
            <a:spAutoFit/>
          </a:bodyPr>
          <a:lstStyle/>
          <a:p>
            <a:pPr marL="0" marR="0" algn="ctr">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276850" algn="l"/>
              </a:tabLst>
            </a:pPr>
            <a:endParaRPr lang="en-US" sz="60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endParaRPr>
          </a:p>
          <a:p>
            <a:pPr marL="0" marR="0" algn="ctr">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276850" algn="l"/>
              </a:tabLst>
            </a:pPr>
            <a:endParaRPr lang="en-US" sz="60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endParaRPr>
          </a:p>
          <a:p>
            <a:pPr marL="0" marR="0" algn="ctr">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276850" algn="l"/>
              </a:tabLst>
            </a:pPr>
            <a:r>
              <a:rPr lang="en-US" sz="60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OPEN YOUR BOX NOW!</a:t>
            </a:r>
            <a:endParaRPr lang="en-US" sz="60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017039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Background pattern&#10;&#10;Description automatically generated">
            <a:extLst>
              <a:ext uri="{FF2B5EF4-FFF2-40B4-BE49-F238E27FC236}">
                <a16:creationId xmlns:a16="http://schemas.microsoft.com/office/drawing/2014/main" id="{B9A1CFFF-DBB8-4D6D-8F52-CCF6127AEE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 y="-4122"/>
            <a:ext cx="12181635" cy="6862122"/>
          </a:xfrm>
          <a:prstGeom prst="rect">
            <a:avLst/>
          </a:prstGeom>
        </p:spPr>
      </p:pic>
      <p:sp>
        <p:nvSpPr>
          <p:cNvPr id="2" name="TextBox 1">
            <a:extLst>
              <a:ext uri="{FF2B5EF4-FFF2-40B4-BE49-F238E27FC236}">
                <a16:creationId xmlns:a16="http://schemas.microsoft.com/office/drawing/2014/main" id="{6AAE097F-A665-49D0-970B-4A236B77D321}"/>
              </a:ext>
            </a:extLst>
          </p:cNvPr>
          <p:cNvSpPr txBox="1"/>
          <p:nvPr/>
        </p:nvSpPr>
        <p:spPr>
          <a:xfrm>
            <a:off x="302004" y="285226"/>
            <a:ext cx="11593585" cy="2277547"/>
          </a:xfrm>
          <a:prstGeom prst="rect">
            <a:avLst/>
          </a:prstGeom>
          <a:noFill/>
        </p:spPr>
        <p:txBody>
          <a:bodyPr wrap="square" rtlCol="0">
            <a:spAutoFit/>
          </a:bodyPr>
          <a:lstStyle/>
          <a:p>
            <a:pPr algn="ctr"/>
            <a:endPar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endParaRPr>
          </a:p>
          <a:p>
            <a:pPr algn="ctr"/>
            <a:r>
              <a:rPr lang="en-US" sz="44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Jesus was born into an </a:t>
            </a:r>
            <a:r>
              <a:rPr lang="en-US" sz="4400" u="sng" dirty="0">
                <a:solidFill>
                  <a:srgbClr val="FFFF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upside-down</a:t>
            </a:r>
            <a:r>
              <a:rPr lang="en-US" sz="44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 world </a:t>
            </a:r>
          </a:p>
          <a:p>
            <a:pPr algn="ctr"/>
            <a:r>
              <a:rPr lang="en-US" sz="44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in an </a:t>
            </a:r>
            <a:r>
              <a:rPr lang="en-US" sz="4400" u="sng" dirty="0">
                <a:solidFill>
                  <a:srgbClr val="FFFF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upside-down</a:t>
            </a:r>
            <a:r>
              <a:rPr lang="en-US" sz="44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rPr>
              <a:t> way.</a:t>
            </a:r>
            <a:endParaRPr lang="en-US" sz="44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6136725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Background pattern&#10;&#10;Description automatically generated">
            <a:extLst>
              <a:ext uri="{FF2B5EF4-FFF2-40B4-BE49-F238E27FC236}">
                <a16:creationId xmlns:a16="http://schemas.microsoft.com/office/drawing/2014/main" id="{B9A1CFFF-DBB8-4D6D-8F52-CCF6127AEE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 y="-4122"/>
            <a:ext cx="12181635" cy="6862122"/>
          </a:xfrm>
          <a:prstGeom prst="rect">
            <a:avLst/>
          </a:prstGeom>
        </p:spPr>
      </p:pic>
      <p:sp>
        <p:nvSpPr>
          <p:cNvPr id="2" name="TextBox 1">
            <a:extLst>
              <a:ext uri="{FF2B5EF4-FFF2-40B4-BE49-F238E27FC236}">
                <a16:creationId xmlns:a16="http://schemas.microsoft.com/office/drawing/2014/main" id="{6AAE097F-A665-49D0-970B-4A236B77D321}"/>
              </a:ext>
            </a:extLst>
          </p:cNvPr>
          <p:cNvSpPr txBox="1"/>
          <p:nvPr/>
        </p:nvSpPr>
        <p:spPr>
          <a:xfrm>
            <a:off x="302004" y="285226"/>
            <a:ext cx="11593585" cy="2000548"/>
          </a:xfrm>
          <a:prstGeom prst="rect">
            <a:avLst/>
          </a:prstGeom>
          <a:noFill/>
        </p:spPr>
        <p:txBody>
          <a:bodyPr wrap="square" rtlCol="0">
            <a:spAutoFit/>
          </a:bodyPr>
          <a:lstStyle/>
          <a:p>
            <a:pPr marL="0" marR="0">
              <a:spcBef>
                <a:spcPts val="0"/>
              </a:spcBef>
              <a:spcAft>
                <a:spcPts val="0"/>
              </a:spcAft>
            </a:pPr>
            <a:endParaRPr lang="en-US" sz="44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44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(Myth) Following </a:t>
            </a:r>
            <a:r>
              <a:rPr lang="en-US" sz="4400" u="sng" dirty="0">
                <a:solidFill>
                  <a:srgbClr val="FFFF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Jesus</a:t>
            </a:r>
            <a:r>
              <a:rPr lang="en-US" sz="44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is easy</a:t>
            </a:r>
          </a:p>
          <a:p>
            <a:pPr marL="742950" marR="0" lvl="0" indent="-742950">
              <a:spcBef>
                <a:spcPts val="0"/>
              </a:spcBef>
              <a:spcAft>
                <a:spcPts val="0"/>
              </a:spcAft>
              <a:buFont typeface="+mj-lt"/>
              <a:buAutoNum type="arabicPeriod"/>
              <a:tabLst>
                <a:tab pos="457200" algn="l"/>
                <a:tab pos="914400" algn="l"/>
                <a:tab pos="1371600" algn="l"/>
                <a:tab pos="1828800" algn="l"/>
                <a:tab pos="2286000" algn="l"/>
                <a:tab pos="2743200" algn="l"/>
                <a:tab pos="3200400" algn="l"/>
                <a:tab pos="3657600" algn="l"/>
                <a:tab pos="4114800" algn="l"/>
                <a:tab pos="4572000" algn="l"/>
                <a:tab pos="5276850" algn="l"/>
              </a:tabLst>
            </a:pPr>
            <a:endParaRPr lang="en-US" sz="3600" dirty="0">
              <a:solidFill>
                <a:srgbClr val="FFFF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756918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Background pattern&#10;&#10;Description automatically generated">
            <a:extLst>
              <a:ext uri="{FF2B5EF4-FFF2-40B4-BE49-F238E27FC236}">
                <a16:creationId xmlns:a16="http://schemas.microsoft.com/office/drawing/2014/main" id="{B9A1CFFF-DBB8-4D6D-8F52-CCF6127AEE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 y="-4122"/>
            <a:ext cx="12181635" cy="6862122"/>
          </a:xfrm>
          <a:prstGeom prst="rect">
            <a:avLst/>
          </a:prstGeom>
        </p:spPr>
      </p:pic>
      <p:sp>
        <p:nvSpPr>
          <p:cNvPr id="2" name="TextBox 1">
            <a:extLst>
              <a:ext uri="{FF2B5EF4-FFF2-40B4-BE49-F238E27FC236}">
                <a16:creationId xmlns:a16="http://schemas.microsoft.com/office/drawing/2014/main" id="{6AAE097F-A665-49D0-970B-4A236B77D321}"/>
              </a:ext>
            </a:extLst>
          </p:cNvPr>
          <p:cNvSpPr txBox="1"/>
          <p:nvPr/>
        </p:nvSpPr>
        <p:spPr>
          <a:xfrm>
            <a:off x="302004" y="285226"/>
            <a:ext cx="11593585" cy="2677656"/>
          </a:xfrm>
          <a:prstGeom prst="rect">
            <a:avLst/>
          </a:prstGeom>
          <a:noFill/>
        </p:spPr>
        <p:txBody>
          <a:bodyPr wrap="square" rtlCol="0">
            <a:spAutoFit/>
          </a:bodyPr>
          <a:lstStyle/>
          <a:p>
            <a:pPr marL="0" marR="0">
              <a:spcBef>
                <a:spcPts val="0"/>
              </a:spcBef>
              <a:spcAft>
                <a:spcPts val="0"/>
              </a:spcAft>
            </a:pPr>
            <a:endParaRPr lang="en-US" sz="44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44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The way Jesus came put </a:t>
            </a:r>
            <a:r>
              <a:rPr lang="en-US" sz="4400" u="sng" dirty="0">
                <a:solidFill>
                  <a:srgbClr val="FFFF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others</a:t>
            </a:r>
            <a:r>
              <a:rPr lang="en-US" sz="44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a:t>
            </a:r>
          </a:p>
          <a:p>
            <a:pPr marL="0" marR="0" algn="ctr">
              <a:spcBef>
                <a:spcPts val="0"/>
              </a:spcBef>
              <a:spcAft>
                <a:spcPts val="0"/>
              </a:spcAft>
            </a:pPr>
            <a:r>
              <a:rPr lang="en-US" sz="44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in a really difficult situation</a:t>
            </a:r>
          </a:p>
          <a:p>
            <a:pPr marL="742950" marR="0" lvl="0" indent="-742950">
              <a:spcBef>
                <a:spcPts val="0"/>
              </a:spcBef>
              <a:spcAft>
                <a:spcPts val="0"/>
              </a:spcAft>
              <a:buFont typeface="+mj-lt"/>
              <a:buAutoNum type="arabicPeriod"/>
              <a:tabLst>
                <a:tab pos="457200" algn="l"/>
                <a:tab pos="914400" algn="l"/>
                <a:tab pos="1371600" algn="l"/>
                <a:tab pos="1828800" algn="l"/>
                <a:tab pos="2286000" algn="l"/>
                <a:tab pos="2743200" algn="l"/>
                <a:tab pos="3200400" algn="l"/>
                <a:tab pos="3657600" algn="l"/>
                <a:tab pos="4114800" algn="l"/>
                <a:tab pos="4572000" algn="l"/>
                <a:tab pos="5276850" algn="l"/>
              </a:tabLst>
            </a:pPr>
            <a:endParaRPr lang="en-US" sz="3600" dirty="0">
              <a:solidFill>
                <a:srgbClr val="FFFF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342922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Background pattern&#10;&#10;Description automatically generated">
            <a:extLst>
              <a:ext uri="{FF2B5EF4-FFF2-40B4-BE49-F238E27FC236}">
                <a16:creationId xmlns:a16="http://schemas.microsoft.com/office/drawing/2014/main" id="{B9A1CFFF-DBB8-4D6D-8F52-CCF6127AEE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 y="-4122"/>
            <a:ext cx="12181635" cy="6862122"/>
          </a:xfrm>
          <a:prstGeom prst="rect">
            <a:avLst/>
          </a:prstGeom>
        </p:spPr>
      </p:pic>
      <p:sp>
        <p:nvSpPr>
          <p:cNvPr id="2" name="TextBox 1">
            <a:extLst>
              <a:ext uri="{FF2B5EF4-FFF2-40B4-BE49-F238E27FC236}">
                <a16:creationId xmlns:a16="http://schemas.microsoft.com/office/drawing/2014/main" id="{6AAE097F-A665-49D0-970B-4A236B77D321}"/>
              </a:ext>
            </a:extLst>
          </p:cNvPr>
          <p:cNvSpPr txBox="1"/>
          <p:nvPr/>
        </p:nvSpPr>
        <p:spPr>
          <a:xfrm>
            <a:off x="302004" y="285226"/>
            <a:ext cx="11593585" cy="4247317"/>
          </a:xfrm>
          <a:prstGeom prst="rect">
            <a:avLst/>
          </a:prstGeom>
          <a:noFill/>
        </p:spPr>
        <p:txBody>
          <a:bodyPr wrap="square" rtlCol="0">
            <a:spAutoFit/>
          </a:bodyPr>
          <a:lstStyle/>
          <a:p>
            <a:pPr marL="0" marR="0">
              <a:spcBef>
                <a:spcPts val="0"/>
              </a:spcBef>
              <a:spcAft>
                <a:spcPts val="0"/>
              </a:spcAft>
            </a:pPr>
            <a:r>
              <a:rPr lang="en-US" sz="3600" baseline="300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18</a:t>
            </a:r>
            <a:r>
              <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Now the birth of Jesus Christ took place in this way. When his mother Mary had been betrothed to Joseph, before they came together she was found to be with child from the Holy Spirit. </a:t>
            </a:r>
            <a:r>
              <a:rPr lang="en-US" sz="3600" baseline="300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19</a:t>
            </a:r>
            <a:r>
              <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And her husband Joseph, being a just man and unwilling to put her to shame, resolved to divorce her quietly.</a:t>
            </a:r>
          </a:p>
          <a:p>
            <a:pPr algn="r"/>
            <a:endPar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algn="r"/>
            <a:r>
              <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Matthew 1:18-19 (ESV)  </a:t>
            </a:r>
          </a:p>
          <a:p>
            <a:endParaRPr lang="en-US" dirty="0"/>
          </a:p>
        </p:txBody>
      </p:sp>
    </p:spTree>
    <p:extLst>
      <p:ext uri="{BB962C8B-B14F-4D97-AF65-F5344CB8AC3E}">
        <p14:creationId xmlns:p14="http://schemas.microsoft.com/office/powerpoint/2010/main" val="3900345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Background pattern&#10;&#10;Description automatically generated">
            <a:extLst>
              <a:ext uri="{FF2B5EF4-FFF2-40B4-BE49-F238E27FC236}">
                <a16:creationId xmlns:a16="http://schemas.microsoft.com/office/drawing/2014/main" id="{B9A1CFFF-DBB8-4D6D-8F52-CCF6127AEE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 y="-4122"/>
            <a:ext cx="12181635" cy="6862122"/>
          </a:xfrm>
          <a:prstGeom prst="rect">
            <a:avLst/>
          </a:prstGeom>
        </p:spPr>
      </p:pic>
      <p:sp>
        <p:nvSpPr>
          <p:cNvPr id="2" name="TextBox 1">
            <a:extLst>
              <a:ext uri="{FF2B5EF4-FFF2-40B4-BE49-F238E27FC236}">
                <a16:creationId xmlns:a16="http://schemas.microsoft.com/office/drawing/2014/main" id="{6AAE097F-A665-49D0-970B-4A236B77D321}"/>
              </a:ext>
            </a:extLst>
          </p:cNvPr>
          <p:cNvSpPr txBox="1"/>
          <p:nvPr/>
        </p:nvSpPr>
        <p:spPr>
          <a:xfrm>
            <a:off x="302004" y="285226"/>
            <a:ext cx="11593585" cy="1200329"/>
          </a:xfrm>
          <a:prstGeom prst="rect">
            <a:avLst/>
          </a:prstGeom>
          <a:noFill/>
        </p:spPr>
        <p:txBody>
          <a:bodyPr wrap="square" rtlCol="0">
            <a:spAutoFit/>
          </a:bodyPr>
          <a:lstStyle/>
          <a:p>
            <a:pPr marL="0" marR="0" algn="ctr">
              <a:spcBef>
                <a:spcPts val="0"/>
              </a:spcBef>
              <a:spcAft>
                <a:spcPts val="0"/>
              </a:spcAft>
            </a:pPr>
            <a:r>
              <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Joseph and Mary were in a situation to say </a:t>
            </a:r>
          </a:p>
          <a:p>
            <a:pPr marL="0" marR="0" algn="ctr">
              <a:spcBef>
                <a:spcPts val="0"/>
              </a:spcBef>
              <a:spcAft>
                <a:spcPts val="0"/>
              </a:spcAft>
            </a:pPr>
            <a:r>
              <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“We don’t </a:t>
            </a:r>
            <a:r>
              <a:rPr lang="en-US" sz="3600" u="sng" dirty="0">
                <a:solidFill>
                  <a:srgbClr val="FFFF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deserve</a:t>
            </a:r>
            <a:r>
              <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this”</a:t>
            </a:r>
          </a:p>
        </p:txBody>
      </p:sp>
    </p:spTree>
    <p:extLst>
      <p:ext uri="{BB962C8B-B14F-4D97-AF65-F5344CB8AC3E}">
        <p14:creationId xmlns:p14="http://schemas.microsoft.com/office/powerpoint/2010/main" val="19897756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Background pattern&#10;&#10;Description automatically generated">
            <a:extLst>
              <a:ext uri="{FF2B5EF4-FFF2-40B4-BE49-F238E27FC236}">
                <a16:creationId xmlns:a16="http://schemas.microsoft.com/office/drawing/2014/main" id="{B9A1CFFF-DBB8-4D6D-8F52-CCF6127AEE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 y="-4122"/>
            <a:ext cx="12181635" cy="6862122"/>
          </a:xfrm>
          <a:prstGeom prst="rect">
            <a:avLst/>
          </a:prstGeom>
        </p:spPr>
      </p:pic>
      <p:sp>
        <p:nvSpPr>
          <p:cNvPr id="2" name="TextBox 1">
            <a:extLst>
              <a:ext uri="{FF2B5EF4-FFF2-40B4-BE49-F238E27FC236}">
                <a16:creationId xmlns:a16="http://schemas.microsoft.com/office/drawing/2014/main" id="{6AAE097F-A665-49D0-970B-4A236B77D321}"/>
              </a:ext>
            </a:extLst>
          </p:cNvPr>
          <p:cNvSpPr txBox="1"/>
          <p:nvPr/>
        </p:nvSpPr>
        <p:spPr>
          <a:xfrm>
            <a:off x="302004" y="285226"/>
            <a:ext cx="11593585" cy="3970318"/>
          </a:xfrm>
          <a:prstGeom prst="rect">
            <a:avLst/>
          </a:prstGeom>
          <a:noFill/>
        </p:spPr>
        <p:txBody>
          <a:bodyPr wrap="square" rtlCol="0">
            <a:spAutoFit/>
          </a:bodyPr>
          <a:lstStyle/>
          <a:p>
            <a:pPr marL="0" marR="0">
              <a:spcBef>
                <a:spcPts val="0"/>
              </a:spcBef>
              <a:spcAft>
                <a:spcPts val="0"/>
              </a:spcAft>
            </a:pPr>
            <a:r>
              <a:rPr lang="en-US" sz="3600" baseline="300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20</a:t>
            </a:r>
            <a:r>
              <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But as he considered these things, behold, an angel of the Lord appeared to him in a dream, saying, “Joseph, son of David, do not fear to take Mary as your wife, for that which is conceived in her is from the Holy Spirit. </a:t>
            </a:r>
            <a:r>
              <a:rPr lang="en-US" sz="3600" baseline="300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21</a:t>
            </a:r>
            <a:r>
              <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She will bear a son, and you shall call his name Jesus, for he will save his people from their sins.”</a:t>
            </a:r>
          </a:p>
          <a:p>
            <a:pPr marL="0" marR="0" algn="r">
              <a:spcBef>
                <a:spcPts val="0"/>
              </a:spcBef>
              <a:spcAft>
                <a:spcPts val="0"/>
              </a:spcAft>
            </a:pPr>
            <a:r>
              <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Matthew 1:20-21</a:t>
            </a:r>
            <a:endParaRPr lang="en-US" sz="18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025758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Background pattern&#10;&#10;Description automatically generated">
            <a:extLst>
              <a:ext uri="{FF2B5EF4-FFF2-40B4-BE49-F238E27FC236}">
                <a16:creationId xmlns:a16="http://schemas.microsoft.com/office/drawing/2014/main" id="{B9A1CFFF-DBB8-4D6D-8F52-CCF6127AEE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81635" cy="6862122"/>
          </a:xfrm>
          <a:prstGeom prst="rect">
            <a:avLst/>
          </a:prstGeom>
        </p:spPr>
      </p:pic>
      <p:sp>
        <p:nvSpPr>
          <p:cNvPr id="2" name="TextBox 1">
            <a:extLst>
              <a:ext uri="{FF2B5EF4-FFF2-40B4-BE49-F238E27FC236}">
                <a16:creationId xmlns:a16="http://schemas.microsoft.com/office/drawing/2014/main" id="{6AAE097F-A665-49D0-970B-4A236B77D321}"/>
              </a:ext>
            </a:extLst>
          </p:cNvPr>
          <p:cNvSpPr txBox="1"/>
          <p:nvPr/>
        </p:nvSpPr>
        <p:spPr>
          <a:xfrm>
            <a:off x="302004" y="285226"/>
            <a:ext cx="11593585" cy="1446550"/>
          </a:xfrm>
          <a:prstGeom prst="rect">
            <a:avLst/>
          </a:prstGeom>
          <a:noFill/>
        </p:spPr>
        <p:txBody>
          <a:bodyPr wrap="square" rtlCol="0">
            <a:spAutoFit/>
          </a:bodyPr>
          <a:lstStyle/>
          <a:p>
            <a:pPr marL="0" marR="0" algn="ctr">
              <a:spcBef>
                <a:spcPts val="0"/>
              </a:spcBef>
              <a:spcAft>
                <a:spcPts val="0"/>
              </a:spcAft>
            </a:pPr>
            <a:endParaRPr lang="en-US" sz="44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44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Do </a:t>
            </a:r>
            <a:r>
              <a:rPr lang="en-US" sz="4400" u="sng" dirty="0">
                <a:solidFill>
                  <a:srgbClr val="FFFF00"/>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NOT</a:t>
            </a:r>
            <a:r>
              <a:rPr lang="en-US" sz="44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fear when God is on your side</a:t>
            </a:r>
          </a:p>
        </p:txBody>
      </p:sp>
    </p:spTree>
    <p:extLst>
      <p:ext uri="{BB962C8B-B14F-4D97-AF65-F5344CB8AC3E}">
        <p14:creationId xmlns:p14="http://schemas.microsoft.com/office/powerpoint/2010/main" val="29791401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Background pattern&#10;&#10;Description automatically generated">
            <a:extLst>
              <a:ext uri="{FF2B5EF4-FFF2-40B4-BE49-F238E27FC236}">
                <a16:creationId xmlns:a16="http://schemas.microsoft.com/office/drawing/2014/main" id="{B9A1CFFF-DBB8-4D6D-8F52-CCF6127AEED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 y="-4122"/>
            <a:ext cx="12181635" cy="6862122"/>
          </a:xfrm>
          <a:prstGeom prst="rect">
            <a:avLst/>
          </a:prstGeom>
        </p:spPr>
      </p:pic>
      <p:sp>
        <p:nvSpPr>
          <p:cNvPr id="2" name="TextBox 1">
            <a:extLst>
              <a:ext uri="{FF2B5EF4-FFF2-40B4-BE49-F238E27FC236}">
                <a16:creationId xmlns:a16="http://schemas.microsoft.com/office/drawing/2014/main" id="{6AAE097F-A665-49D0-970B-4A236B77D321}"/>
              </a:ext>
            </a:extLst>
          </p:cNvPr>
          <p:cNvSpPr txBox="1"/>
          <p:nvPr/>
        </p:nvSpPr>
        <p:spPr>
          <a:xfrm>
            <a:off x="302004" y="285226"/>
            <a:ext cx="11593585" cy="5078313"/>
          </a:xfrm>
          <a:prstGeom prst="rect">
            <a:avLst/>
          </a:prstGeom>
          <a:noFill/>
        </p:spPr>
        <p:txBody>
          <a:bodyPr wrap="square" rtlCol="0">
            <a:spAutoFit/>
          </a:bodyPr>
          <a:lstStyle/>
          <a:p>
            <a:pPr marL="0" marR="0">
              <a:spcBef>
                <a:spcPts val="0"/>
              </a:spcBef>
              <a:spcAft>
                <a:spcPts val="0"/>
              </a:spcAft>
            </a:pPr>
            <a:r>
              <a:rPr lang="en-US" sz="3600" baseline="300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22</a:t>
            </a:r>
            <a:r>
              <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All this took place to fulfill what the Lord had spoken by the prophet: </a:t>
            </a:r>
            <a:r>
              <a:rPr lang="en-US" sz="3600" baseline="300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23</a:t>
            </a:r>
            <a:r>
              <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“Behold, the virgin shall conceive and bear a son, and they shall call his name Immanuel” (which means, God with us). </a:t>
            </a:r>
            <a:r>
              <a:rPr lang="en-US" sz="3600" baseline="300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24</a:t>
            </a:r>
            <a:r>
              <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When Joseph woke from sleep, he did as the angel of the Lord commanded him: he took his wife, </a:t>
            </a:r>
            <a:r>
              <a:rPr lang="en-US" sz="3600" baseline="300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25</a:t>
            </a:r>
            <a:r>
              <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 but knew her not until she had given birth to a son. And he called his name Jesus. </a:t>
            </a:r>
          </a:p>
          <a:p>
            <a:pPr algn="r"/>
            <a:r>
              <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Times New Roman" panose="02020603050405020304" pitchFamily="18" charset="0"/>
              </a:rPr>
              <a:t>Matthew 1:22-25</a:t>
            </a:r>
          </a:p>
          <a:p>
            <a:pPr algn="ctr"/>
            <a:endParaRPr lang="en-US" sz="3600" dirty="0">
              <a:solidFill>
                <a:schemeClr val="bg1"/>
              </a:solidFill>
              <a:effectLst>
                <a:outerShdw blurRad="38100" dist="38100" dir="2700000" algn="tl">
                  <a:srgbClr val="000000">
                    <a:alpha val="43137"/>
                  </a:srgbClr>
                </a:outerShdw>
              </a:effectLst>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781426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851</TotalTime>
  <Words>384</Words>
  <Application>Microsoft Office PowerPoint</Application>
  <PresentationFormat>Widescreen</PresentationFormat>
  <Paragraphs>66</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Scott Yoder</dc:creator>
  <cp:lastModifiedBy>Scott</cp:lastModifiedBy>
  <cp:revision>13</cp:revision>
  <dcterms:created xsi:type="dcterms:W3CDTF">2020-12-03T19:14:48Z</dcterms:created>
  <dcterms:modified xsi:type="dcterms:W3CDTF">2020-12-17T19:35:28Z</dcterms:modified>
</cp:coreProperties>
</file>