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8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D791-B7D8-43BA-8F0A-FC9B804631E9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8B28-6613-4E39-BF3C-21D20050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15:50-58</a:t>
            </a:r>
          </a:p>
          <a:p>
            <a:endParaRPr lang="en-US" sz="2400" baseline="30000" dirty="0"/>
          </a:p>
          <a:p>
            <a:r>
              <a:rPr lang="en-US" sz="3200" dirty="0"/>
              <a:t>trumpet will sound, and the dead will be raised imperishable, and we shall be changed. </a:t>
            </a:r>
            <a:r>
              <a:rPr lang="en-US" sz="3200" baseline="30000" dirty="0"/>
              <a:t>53</a:t>
            </a:r>
            <a:r>
              <a:rPr lang="en-US" sz="3200" dirty="0"/>
              <a:t> For this perishable body must put on the imperishable, and this mortal body must put on immortality. </a:t>
            </a:r>
            <a:r>
              <a:rPr lang="en-US" sz="3200" baseline="30000" dirty="0"/>
              <a:t>54</a:t>
            </a:r>
            <a:r>
              <a:rPr lang="en-US" sz="3200" dirty="0"/>
              <a:t> When the perishable puts on the imperishable, and the mortal puts on immortality, then </a:t>
            </a:r>
            <a:r>
              <a:rPr lang="en-US" sz="3200" dirty="0" smtClean="0"/>
              <a:t>shall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36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15:50-58</a:t>
            </a:r>
          </a:p>
          <a:p>
            <a:endParaRPr lang="en-US" sz="2400" baseline="30000" dirty="0"/>
          </a:p>
          <a:p>
            <a:r>
              <a:rPr lang="en-US" sz="3200" dirty="0"/>
              <a:t>come to pass the saying that is written: “Death is swallowed up in victory.” </a:t>
            </a:r>
            <a:r>
              <a:rPr lang="en-US" sz="3200" baseline="30000" dirty="0"/>
              <a:t>55</a:t>
            </a:r>
            <a:r>
              <a:rPr lang="en-US" sz="3200" dirty="0"/>
              <a:t> “O death, where is your victory? O death, where is your sting?” </a:t>
            </a:r>
            <a:r>
              <a:rPr lang="en-US" sz="3200" baseline="30000" dirty="0"/>
              <a:t>56</a:t>
            </a:r>
            <a:r>
              <a:rPr lang="en-US" sz="3200" dirty="0"/>
              <a:t> The sting of death is sin, and the power of sin is the law. </a:t>
            </a:r>
            <a:r>
              <a:rPr lang="en-US" sz="3200" baseline="30000" dirty="0"/>
              <a:t>57</a:t>
            </a:r>
            <a:r>
              <a:rPr lang="en-US" sz="3200" dirty="0"/>
              <a:t> But thanks be to God, who gives us the victory through our Lord Jesus Christ. </a:t>
            </a:r>
            <a:r>
              <a:rPr lang="en-US" sz="3200" baseline="30000" dirty="0"/>
              <a:t>58</a:t>
            </a:r>
            <a:r>
              <a:rPr lang="en-US" sz="3200" dirty="0"/>
              <a:t> Therefore,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55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15:50-58</a:t>
            </a:r>
          </a:p>
          <a:p>
            <a:endParaRPr lang="en-US" sz="2400" baseline="30000" dirty="0"/>
          </a:p>
          <a:p>
            <a:r>
              <a:rPr lang="en-US" sz="3200" dirty="0"/>
              <a:t>my beloved brothers, be steadfast, immovable, always abounding in the work of the Lord, knowing that in the Lord your labor is not in vain.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aseline="30000" dirty="0"/>
          </a:p>
          <a:p>
            <a:pPr algn="ctr"/>
            <a:endParaRPr lang="en-US" sz="3200" dirty="0" smtClean="0"/>
          </a:p>
          <a:p>
            <a:pPr algn="ctr"/>
            <a:r>
              <a:rPr lang="en-US" sz="4000" dirty="0" smtClean="0"/>
              <a:t>Because He </a:t>
            </a:r>
            <a:r>
              <a:rPr lang="en-US" sz="4000" dirty="0"/>
              <a:t>has risen, we will rise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9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15:1-6</a:t>
            </a:r>
          </a:p>
          <a:p>
            <a:r>
              <a:rPr lang="en-US" sz="3000" dirty="0" smtClean="0"/>
              <a:t>Now </a:t>
            </a:r>
            <a:r>
              <a:rPr lang="en-US" sz="3000" dirty="0"/>
              <a:t>I would remind you, brothers, of the gospel I preached to you, which you received, in which you stand, </a:t>
            </a:r>
            <a:r>
              <a:rPr lang="en-US" sz="3000" baseline="30000" dirty="0"/>
              <a:t>2</a:t>
            </a:r>
            <a:r>
              <a:rPr lang="en-US" sz="3000" dirty="0"/>
              <a:t> and by which you are being saved, if you hold fast to the word I preached to you—unless you believed in vain. </a:t>
            </a:r>
            <a:r>
              <a:rPr lang="en-US" sz="3000" baseline="30000" dirty="0"/>
              <a:t>3</a:t>
            </a:r>
            <a:r>
              <a:rPr lang="en-US" sz="3000" dirty="0"/>
              <a:t> For I delivered to you as of first importance what I also received: that Christ died for our sins in accordance with the Scriptures, </a:t>
            </a:r>
            <a:r>
              <a:rPr lang="en-US" sz="3000" baseline="30000" dirty="0"/>
              <a:t>4</a:t>
            </a:r>
            <a:r>
              <a:rPr lang="en-US" sz="3000" dirty="0"/>
              <a:t> that </a:t>
            </a:r>
            <a:r>
              <a:rPr lang="en-US" sz="3000" dirty="0" smtClean="0"/>
              <a:t>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15:1-6</a:t>
            </a:r>
          </a:p>
          <a:p>
            <a:r>
              <a:rPr lang="en-US" sz="3000" dirty="0"/>
              <a:t>was buried, that he was raised on the third day in accordance with the Scriptures, </a:t>
            </a:r>
            <a:r>
              <a:rPr lang="en-US" sz="3000" baseline="30000" dirty="0"/>
              <a:t>5</a:t>
            </a:r>
            <a:r>
              <a:rPr lang="en-US" sz="3000" dirty="0"/>
              <a:t> and that he appeared to Cephas, then to the twelve. </a:t>
            </a:r>
            <a:r>
              <a:rPr lang="en-US" sz="3000" baseline="30000" dirty="0"/>
              <a:t>6</a:t>
            </a:r>
            <a:r>
              <a:rPr lang="en-US" sz="3000" dirty="0"/>
              <a:t> Then he appeared to more than five hundred brothers at one time, most of whom are still alive, though some have fallen asleep.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2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235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15:12</a:t>
            </a:r>
          </a:p>
          <a:p>
            <a:endParaRPr lang="en-US" sz="3200" baseline="30000" dirty="0"/>
          </a:p>
          <a:p>
            <a:r>
              <a:rPr lang="en-US" sz="3200" dirty="0" smtClean="0"/>
              <a:t>Now </a:t>
            </a:r>
            <a:r>
              <a:rPr lang="en-US" sz="3200" dirty="0"/>
              <a:t>if Christ is proclaimed as raised from the dead, how can some of you say that there is no resurrection of the dead? </a:t>
            </a:r>
          </a:p>
        </p:txBody>
      </p:sp>
    </p:spTree>
    <p:extLst>
      <p:ext uri="{BB962C8B-B14F-4D97-AF65-F5344CB8AC3E}">
        <p14:creationId xmlns:p14="http://schemas.microsoft.com/office/powerpoint/2010/main" val="30050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15:16-17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16</a:t>
            </a:r>
            <a:r>
              <a:rPr lang="en-US" sz="3200" dirty="0"/>
              <a:t> For if the dead are not raised, not even Christ has been raised. </a:t>
            </a:r>
            <a:r>
              <a:rPr lang="en-US" sz="3200" baseline="30000" dirty="0"/>
              <a:t>17</a:t>
            </a:r>
            <a:r>
              <a:rPr lang="en-US" sz="3200" dirty="0"/>
              <a:t> And if Christ has not been raised, your faith is futile and you are still in your sins. </a:t>
            </a:r>
          </a:p>
        </p:txBody>
      </p:sp>
    </p:spTree>
    <p:extLst>
      <p:ext uri="{BB962C8B-B14F-4D97-AF65-F5344CB8AC3E}">
        <p14:creationId xmlns:p14="http://schemas.microsoft.com/office/powerpoint/2010/main" val="10525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15:19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19</a:t>
            </a:r>
            <a:r>
              <a:rPr lang="en-US" sz="3200" dirty="0"/>
              <a:t> If in Christ we have hope in this life only, we are of all people most to be pitied. </a:t>
            </a:r>
          </a:p>
        </p:txBody>
      </p:sp>
    </p:spTree>
    <p:extLst>
      <p:ext uri="{BB962C8B-B14F-4D97-AF65-F5344CB8AC3E}">
        <p14:creationId xmlns:p14="http://schemas.microsoft.com/office/powerpoint/2010/main" val="34831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15:32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32</a:t>
            </a:r>
            <a:r>
              <a:rPr lang="en-US" sz="3200" dirty="0"/>
              <a:t> What do I gain if, humanly speaking, I fought with beasts at </a:t>
            </a:r>
            <a:r>
              <a:rPr lang="en-US" sz="3200" dirty="0" smtClean="0"/>
              <a:t>Ephesus?  If </a:t>
            </a:r>
            <a:r>
              <a:rPr lang="en-US" sz="3200" dirty="0"/>
              <a:t>the dead are not raised, “Let us eat and drink, for tomorrow we die.” </a:t>
            </a:r>
          </a:p>
        </p:txBody>
      </p:sp>
    </p:spTree>
    <p:extLst>
      <p:ext uri="{BB962C8B-B14F-4D97-AF65-F5344CB8AC3E}">
        <p14:creationId xmlns:p14="http://schemas.microsoft.com/office/powerpoint/2010/main" val="2602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15:35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35</a:t>
            </a:r>
            <a:r>
              <a:rPr lang="en-US" sz="3200" dirty="0"/>
              <a:t> But someone will ask, “How are the dead raised? With what kind of body do they come?” </a:t>
            </a:r>
          </a:p>
        </p:txBody>
      </p:sp>
    </p:spTree>
    <p:extLst>
      <p:ext uri="{BB962C8B-B14F-4D97-AF65-F5344CB8AC3E}">
        <p14:creationId xmlns:p14="http://schemas.microsoft.com/office/powerpoint/2010/main" val="13400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800" y="4288536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4781550"/>
            <a:ext cx="914400" cy="0"/>
          </a:xfrm>
          <a:prstGeom prst="line">
            <a:avLst/>
          </a:prstGeom>
          <a:ln w="47625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133350"/>
            <a:ext cx="8686800" cy="4038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9550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1 Corinthians 15:50-58</a:t>
            </a:r>
          </a:p>
          <a:p>
            <a:endParaRPr lang="en-US" sz="2400" baseline="30000" dirty="0"/>
          </a:p>
          <a:p>
            <a:r>
              <a:rPr lang="en-US" sz="3200" baseline="30000" dirty="0"/>
              <a:t>50</a:t>
            </a:r>
            <a:r>
              <a:rPr lang="en-US" sz="3200" dirty="0"/>
              <a:t> I tell you this, brothers: flesh and blood cannot inherit the kingdom of God, nor does the perishable inherit the imperishable. </a:t>
            </a:r>
            <a:r>
              <a:rPr lang="en-US" sz="3200" baseline="30000" dirty="0"/>
              <a:t>51</a:t>
            </a:r>
            <a:r>
              <a:rPr lang="en-US" sz="3200" dirty="0"/>
              <a:t> Behold! I tell you a mystery. We shall not all sleep, but we shall all be changed, </a:t>
            </a:r>
            <a:r>
              <a:rPr lang="en-US" sz="3200" baseline="30000" dirty="0"/>
              <a:t>52</a:t>
            </a:r>
            <a:r>
              <a:rPr lang="en-US" sz="3200" dirty="0"/>
              <a:t> in a moment, in the twinkling of an eye, at the last trumpet. For </a:t>
            </a:r>
            <a:r>
              <a:rPr lang="en-US" sz="3200" dirty="0" smtClean="0"/>
              <a:t>the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7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548</Words>
  <Application>Microsoft Office PowerPoint</Application>
  <PresentationFormat>On-screen Show (16:9)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Scott Yoder</cp:lastModifiedBy>
  <cp:revision>7</cp:revision>
  <dcterms:created xsi:type="dcterms:W3CDTF">2017-03-21T00:41:37Z</dcterms:created>
  <dcterms:modified xsi:type="dcterms:W3CDTF">2017-04-16T02:47:36Z</dcterms:modified>
</cp:coreProperties>
</file>