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57" r:id="rId3"/>
    <p:sldId id="284" r:id="rId4"/>
    <p:sldId id="258" r:id="rId5"/>
    <p:sldId id="285" r:id="rId6"/>
    <p:sldId id="261" r:id="rId7"/>
    <p:sldId id="262" r:id="rId8"/>
    <p:sldId id="286" r:id="rId9"/>
    <p:sldId id="287" r:id="rId10"/>
    <p:sldId id="288" r:id="rId11"/>
    <p:sldId id="289" r:id="rId12"/>
    <p:sldId id="290" r:id="rId13"/>
    <p:sldId id="291" r:id="rId14"/>
    <p:sldId id="292" r:id="rId15"/>
    <p:sldId id="293" r:id="rId16"/>
    <p:sldId id="294" r:id="rId17"/>
    <p:sldId id="29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FC10E0"/>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936"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3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 name="Content Placeholder 2"/>
          <p:cNvSpPr>
            <a:spLocks noGrp="1"/>
          </p:cNvSpPr>
          <p:nvPr>
            <p:ph idx="10"/>
          </p:nvPr>
        </p:nvSpPr>
        <p:spPr>
          <a:xfrm>
            <a:off x="185916" y="1"/>
            <a:ext cx="11844808" cy="4874919"/>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938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85916" y="227950"/>
            <a:ext cx="11844808" cy="6434665"/>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63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Content Placeholder 2"/>
          <p:cNvSpPr>
            <a:spLocks noGrp="1"/>
          </p:cNvSpPr>
          <p:nvPr>
            <p:ph idx="10"/>
          </p:nvPr>
        </p:nvSpPr>
        <p:spPr>
          <a:xfrm>
            <a:off x="185916" y="1"/>
            <a:ext cx="11844808" cy="4874919"/>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383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ontent Placeholder 2"/>
          <p:cNvSpPr>
            <a:spLocks noGrp="1"/>
          </p:cNvSpPr>
          <p:nvPr>
            <p:ph idx="10"/>
          </p:nvPr>
        </p:nvSpPr>
        <p:spPr>
          <a:xfrm>
            <a:off x="185916" y="227950"/>
            <a:ext cx="11844808" cy="6434665"/>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4365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latin typeface="Book Antiqua" pitchFamily="18" charset="0"/>
              </a:defRPr>
            </a:lvl1pPr>
          </a:lstStyle>
          <a:p>
            <a:pPr defTabSz="609585" fontAlgn="base">
              <a:spcBef>
                <a:spcPct val="0"/>
              </a:spcBef>
              <a:spcAft>
                <a:spcPct val="0"/>
              </a:spcAft>
              <a:defRPr/>
            </a:pPr>
            <a:fld id="{CC1B3514-45AF-490C-BC73-1D8D4A1E58A1}" type="datetimeFigureOut">
              <a:rPr lang="en-US" altLang="en-US" smtClean="0">
                <a:ea typeface="MS PGothic" panose="020B0600070205080204" pitchFamily="34" charset="-128"/>
              </a:rPr>
              <a:pPr defTabSz="609585" fontAlgn="base">
                <a:spcBef>
                  <a:spcPct val="0"/>
                </a:spcBef>
                <a:spcAft>
                  <a:spcPct val="0"/>
                </a:spcAft>
                <a:defRPr/>
              </a:pPr>
              <a:t>5/12/2016</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prstClr val="black">
                    <a:tint val="75000"/>
                  </a:prstClr>
                </a:solidFill>
                <a:latin typeface="+mn-lt"/>
                <a:ea typeface="+mn-ea"/>
                <a:cs typeface="+mn-cs"/>
              </a:defRPr>
            </a:lvl1pPr>
          </a:lstStyle>
          <a:p>
            <a:pPr defTabSz="609585">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latin typeface="Book Antiqua" panose="02040602050305030304" pitchFamily="18" charset="0"/>
              </a:defRPr>
            </a:lvl1pPr>
          </a:lstStyle>
          <a:p>
            <a:pPr defTabSz="609585" fontAlgn="base">
              <a:spcBef>
                <a:spcPct val="0"/>
              </a:spcBef>
              <a:spcAft>
                <a:spcPct val="0"/>
              </a:spcAft>
              <a:defRPr/>
            </a:pPr>
            <a:fld id="{4BF645BC-D4FE-46AE-81BA-E39BC541392D}" type="slidenum">
              <a:rPr lang="en-US" altLang="en-US" smtClean="0">
                <a:ea typeface="MS PGothic" panose="020B0600070205080204" pitchFamily="34" charset="-128"/>
              </a:rPr>
              <a:pPr defTabSz="609585"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04079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609585" rtl="0" eaLnBrk="0" fontAlgn="base" hangingPunct="0">
        <a:spcBef>
          <a:spcPct val="0"/>
        </a:spcBef>
        <a:spcAft>
          <a:spcPct val="0"/>
        </a:spcAft>
        <a:defRPr sz="5867" kern="1200">
          <a:solidFill>
            <a:srgbClr val="FAFCFF"/>
          </a:solidFill>
          <a:latin typeface="Georgia"/>
          <a:ea typeface="MS PGothic" pitchFamily="34" charset="-128"/>
          <a:cs typeface="Georgia"/>
        </a:defRPr>
      </a:lvl1pPr>
      <a:lvl2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2pPr>
      <a:lvl3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3pPr>
      <a:lvl4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4pPr>
      <a:lvl5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5pPr>
      <a:lvl6pPr marL="609585"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rgbClr val="FAFCFF"/>
          </a:solidFill>
          <a:latin typeface="Georgia"/>
          <a:ea typeface="MS PGothic" pitchFamily="34" charset="-128"/>
          <a:cs typeface="Georgia"/>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rgbClr val="FAFCFF"/>
          </a:solidFill>
          <a:latin typeface="Georgia"/>
          <a:ea typeface="MS PGothic" pitchFamily="34" charset="-128"/>
          <a:cs typeface="Georgia"/>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rgbClr val="FAFCFF"/>
          </a:solidFill>
          <a:latin typeface="Georgia"/>
          <a:ea typeface="MS PGothic" pitchFamily="34" charset="-128"/>
          <a:cs typeface="Georgia"/>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rgbClr val="FAFCFF"/>
          </a:solidFill>
          <a:latin typeface="Georgia"/>
          <a:ea typeface="MS PGothic" pitchFamily="34" charset="-128"/>
          <a:cs typeface="Georgia"/>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rgbClr val="FAFCFF"/>
          </a:solidFill>
          <a:latin typeface="Georgia"/>
          <a:ea typeface="MS PGothic" pitchFamily="34" charset="-128"/>
          <a:cs typeface="Georg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latin typeface="Book Antiqua" pitchFamily="18" charset="0"/>
              </a:defRPr>
            </a:lvl1pPr>
          </a:lstStyle>
          <a:p>
            <a:pPr defTabSz="609585" fontAlgn="base">
              <a:spcBef>
                <a:spcPct val="0"/>
              </a:spcBef>
              <a:spcAft>
                <a:spcPct val="0"/>
              </a:spcAft>
              <a:defRPr/>
            </a:pPr>
            <a:fld id="{92C65534-D909-473E-9FB1-07CA7A653E5B}" type="datetimeFigureOut">
              <a:rPr lang="en-US" altLang="en-US" smtClean="0">
                <a:ea typeface="MS PGothic" panose="020B0600070205080204" pitchFamily="34" charset="-128"/>
              </a:rPr>
              <a:pPr defTabSz="609585" fontAlgn="base">
                <a:spcBef>
                  <a:spcPct val="0"/>
                </a:spcBef>
                <a:spcAft>
                  <a:spcPct val="0"/>
                </a:spcAft>
                <a:defRPr/>
              </a:pPr>
              <a:t>5/12/2016</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defTabSz="609585">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latin typeface="Book Antiqua" panose="02040602050305030304" pitchFamily="18" charset="0"/>
              </a:defRPr>
            </a:lvl1pPr>
          </a:lstStyle>
          <a:p>
            <a:pPr defTabSz="609585" fontAlgn="base">
              <a:spcBef>
                <a:spcPct val="0"/>
              </a:spcBef>
              <a:spcAft>
                <a:spcPct val="0"/>
              </a:spcAft>
              <a:defRPr/>
            </a:pPr>
            <a:fld id="{B074D79C-CB22-4EC1-9417-90C98CF4E112}" type="slidenum">
              <a:rPr lang="en-US" altLang="en-US" smtClean="0">
                <a:ea typeface="MS PGothic" panose="020B0600070205080204" pitchFamily="34" charset="-128"/>
              </a:rPr>
              <a:pPr defTabSz="609585"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1295624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609585" rtl="0" eaLnBrk="0" fontAlgn="base" hangingPunct="0">
        <a:spcBef>
          <a:spcPct val="0"/>
        </a:spcBef>
        <a:spcAft>
          <a:spcPct val="0"/>
        </a:spcAft>
        <a:defRPr sz="5867" kern="1200">
          <a:solidFill>
            <a:srgbClr val="FAFCFF"/>
          </a:solidFill>
          <a:latin typeface="Georgia"/>
          <a:ea typeface="MS PGothic" pitchFamily="34" charset="-128"/>
          <a:cs typeface="Georgia"/>
        </a:defRPr>
      </a:lvl1pPr>
      <a:lvl2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2pPr>
      <a:lvl3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3pPr>
      <a:lvl4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4pPr>
      <a:lvl5pPr algn="ctr" defTabSz="609585" rtl="0" eaLnBrk="0" fontAlgn="base" hangingPunct="0">
        <a:spcBef>
          <a:spcPct val="0"/>
        </a:spcBef>
        <a:spcAft>
          <a:spcPct val="0"/>
        </a:spcAft>
        <a:defRPr sz="5867">
          <a:solidFill>
            <a:srgbClr val="FAFCFF"/>
          </a:solidFill>
          <a:latin typeface="Georgia" charset="0"/>
          <a:ea typeface="MS PGothic" pitchFamily="34" charset="-128"/>
          <a:cs typeface="Georgia" panose="02040502050405020303" pitchFamily="18" charset="0"/>
        </a:defRPr>
      </a:lvl5pPr>
      <a:lvl6pPr marL="609585"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bg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rgbClr val="FAFCFF"/>
          </a:solidFill>
          <a:latin typeface="Georgia"/>
          <a:ea typeface="MS PGothic" pitchFamily="34" charset="-128"/>
          <a:cs typeface="Georgia"/>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rgbClr val="FAFCFF"/>
          </a:solidFill>
          <a:latin typeface="Georgia"/>
          <a:ea typeface="MS PGothic" pitchFamily="34" charset="-128"/>
          <a:cs typeface="Georgia"/>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rgbClr val="FAFCFF"/>
          </a:solidFill>
          <a:latin typeface="Georgia"/>
          <a:ea typeface="MS PGothic" pitchFamily="34" charset="-128"/>
          <a:cs typeface="Georgia"/>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rgbClr val="FAFCFF"/>
          </a:solidFill>
          <a:latin typeface="Georgia"/>
          <a:ea typeface="MS PGothic" pitchFamily="34" charset="-128"/>
          <a:cs typeface="Georgia"/>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rgbClr val="FAFCFF"/>
          </a:solidFill>
          <a:latin typeface="Georgia"/>
          <a:ea typeface="MS PGothic" pitchFamily="34" charset="-128"/>
          <a:cs typeface="Georg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12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Ephesians 2:2b-3 </a:t>
            </a:r>
          </a:p>
          <a:p>
            <a:pPr marL="0" indent="0" algn="just">
              <a:buNone/>
            </a:pPr>
            <a:r>
              <a:rPr lang="en-US" sz="4000" b="1" dirty="0">
                <a:solidFill>
                  <a:schemeClr val="accent6">
                    <a:lumMod val="75000"/>
                  </a:schemeClr>
                </a:solidFill>
                <a:latin typeface="Calibri" panose="020F0502020204030204" pitchFamily="34" charset="0"/>
              </a:rPr>
              <a:t>following</a:t>
            </a:r>
            <a:r>
              <a:rPr lang="en-US" sz="4000" dirty="0">
                <a:solidFill>
                  <a:schemeClr val="tx1"/>
                </a:solidFill>
                <a:latin typeface="Calibri" panose="020F0502020204030204" pitchFamily="34" charset="0"/>
              </a:rPr>
              <a:t> the course of this world, </a:t>
            </a:r>
            <a:r>
              <a:rPr lang="en-US" sz="4000" b="1" dirty="0">
                <a:solidFill>
                  <a:schemeClr val="accent6">
                    <a:lumMod val="75000"/>
                  </a:schemeClr>
                </a:solidFill>
                <a:latin typeface="Calibri" panose="020F0502020204030204" pitchFamily="34" charset="0"/>
              </a:rPr>
              <a:t>following</a:t>
            </a:r>
            <a:r>
              <a:rPr lang="en-US" sz="4000" dirty="0">
                <a:solidFill>
                  <a:schemeClr val="accent6">
                    <a:lumMod val="75000"/>
                  </a:schemeClr>
                </a:solidFill>
                <a:latin typeface="Calibri" panose="020F0502020204030204" pitchFamily="34" charset="0"/>
              </a:rPr>
              <a:t> </a:t>
            </a:r>
            <a:r>
              <a:rPr lang="en-US" sz="4000" dirty="0">
                <a:solidFill>
                  <a:schemeClr val="tx1"/>
                </a:solidFill>
                <a:latin typeface="Calibri" panose="020F0502020204030204" pitchFamily="34" charset="0"/>
              </a:rPr>
              <a:t>the prince of the power of the air, the spirit that is now at work in the sons of disobedience— </a:t>
            </a:r>
            <a:r>
              <a:rPr lang="en-US" sz="4000" baseline="30000" dirty="0">
                <a:solidFill>
                  <a:schemeClr val="tx1"/>
                </a:solidFill>
                <a:latin typeface="Calibri" panose="020F0502020204030204" pitchFamily="34" charset="0"/>
              </a:rPr>
              <a:t>3</a:t>
            </a:r>
            <a:r>
              <a:rPr lang="en-US" sz="4000" dirty="0">
                <a:solidFill>
                  <a:schemeClr val="tx1"/>
                </a:solidFill>
                <a:latin typeface="Calibri" panose="020F0502020204030204" pitchFamily="34" charset="0"/>
              </a:rPr>
              <a:t> among whom we all once lived in the passions of our flesh, </a:t>
            </a:r>
            <a:r>
              <a:rPr lang="en-US" sz="4000" b="1" dirty="0">
                <a:solidFill>
                  <a:schemeClr val="accent6">
                    <a:lumMod val="75000"/>
                  </a:schemeClr>
                </a:solidFill>
                <a:latin typeface="Calibri" panose="020F0502020204030204" pitchFamily="34" charset="0"/>
              </a:rPr>
              <a:t>carrying out the desires </a:t>
            </a:r>
            <a:r>
              <a:rPr lang="en-US" sz="4000" dirty="0">
                <a:solidFill>
                  <a:schemeClr val="tx1"/>
                </a:solidFill>
                <a:latin typeface="Calibri" panose="020F0502020204030204" pitchFamily="34" charset="0"/>
              </a:rPr>
              <a:t>of the body and the mind, and were </a:t>
            </a:r>
            <a:r>
              <a:rPr lang="en-US" sz="4000" b="1" dirty="0">
                <a:solidFill>
                  <a:schemeClr val="accent6">
                    <a:lumMod val="75000"/>
                  </a:schemeClr>
                </a:solidFill>
                <a:latin typeface="Calibri" panose="020F0502020204030204" pitchFamily="34" charset="0"/>
              </a:rPr>
              <a:t>by nature </a:t>
            </a:r>
            <a:r>
              <a:rPr lang="en-US" sz="4000" dirty="0">
                <a:solidFill>
                  <a:schemeClr val="tx1"/>
                </a:solidFill>
                <a:latin typeface="Calibri" panose="020F0502020204030204" pitchFamily="34" charset="0"/>
              </a:rPr>
              <a:t>children of wrath, </a:t>
            </a:r>
            <a:r>
              <a:rPr lang="en-US" sz="4000" b="1" dirty="0">
                <a:solidFill>
                  <a:schemeClr val="accent6">
                    <a:lumMod val="75000"/>
                  </a:schemeClr>
                </a:solidFill>
                <a:latin typeface="Calibri" panose="020F0502020204030204" pitchFamily="34" charset="0"/>
              </a:rPr>
              <a:t>like the rest of mankind.</a:t>
            </a:r>
          </a:p>
        </p:txBody>
      </p:sp>
    </p:spTree>
    <p:extLst>
      <p:ext uri="{BB962C8B-B14F-4D97-AF65-F5344CB8AC3E}">
        <p14:creationId xmlns:p14="http://schemas.microsoft.com/office/powerpoint/2010/main" val="206785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Ephesians 2:4-5</a:t>
            </a:r>
          </a:p>
          <a:p>
            <a:pPr marL="0" indent="0" algn="just">
              <a:buNone/>
            </a:pPr>
            <a:r>
              <a:rPr lang="en-US" sz="4000" dirty="0">
                <a:solidFill>
                  <a:schemeClr val="tx1"/>
                </a:solidFill>
                <a:latin typeface="Calibri" panose="020F0502020204030204" pitchFamily="34" charset="0"/>
              </a:rPr>
              <a:t> </a:t>
            </a:r>
            <a:r>
              <a:rPr lang="en-US" sz="4000" baseline="30000" dirty="0">
                <a:solidFill>
                  <a:schemeClr val="tx1"/>
                </a:solidFill>
                <a:latin typeface="Calibri" panose="020F0502020204030204" pitchFamily="34" charset="0"/>
              </a:rPr>
              <a:t>4</a:t>
            </a:r>
            <a:r>
              <a:rPr lang="en-US" sz="4000" dirty="0">
                <a:solidFill>
                  <a:schemeClr val="tx1"/>
                </a:solidFill>
                <a:latin typeface="Calibri" panose="020F0502020204030204" pitchFamily="34" charset="0"/>
              </a:rPr>
              <a:t> </a:t>
            </a:r>
            <a:r>
              <a:rPr lang="en-US" sz="4000" b="1" dirty="0">
                <a:solidFill>
                  <a:schemeClr val="accent6">
                    <a:lumMod val="75000"/>
                  </a:schemeClr>
                </a:solidFill>
                <a:latin typeface="Calibri" panose="020F0502020204030204" pitchFamily="34" charset="0"/>
              </a:rPr>
              <a:t>But God</a:t>
            </a:r>
            <a:r>
              <a:rPr lang="en-US" sz="4000" dirty="0">
                <a:solidFill>
                  <a:schemeClr val="tx1"/>
                </a:solidFill>
                <a:latin typeface="Calibri" panose="020F0502020204030204" pitchFamily="34" charset="0"/>
              </a:rPr>
              <a:t>, being rich in </a:t>
            </a:r>
            <a:r>
              <a:rPr lang="en-US" sz="4000" b="1" dirty="0">
                <a:solidFill>
                  <a:schemeClr val="accent6">
                    <a:lumMod val="75000"/>
                  </a:schemeClr>
                </a:solidFill>
                <a:latin typeface="Calibri" panose="020F0502020204030204" pitchFamily="34" charset="0"/>
              </a:rPr>
              <a:t>mercy</a:t>
            </a:r>
            <a:r>
              <a:rPr lang="en-US" sz="4000" dirty="0">
                <a:solidFill>
                  <a:schemeClr val="tx1"/>
                </a:solidFill>
                <a:latin typeface="Calibri" panose="020F0502020204030204" pitchFamily="34" charset="0"/>
              </a:rPr>
              <a:t>, because of the great </a:t>
            </a:r>
            <a:r>
              <a:rPr lang="en-US" sz="4000" b="1" dirty="0">
                <a:solidFill>
                  <a:schemeClr val="accent6">
                    <a:lumMod val="75000"/>
                  </a:schemeClr>
                </a:solidFill>
                <a:latin typeface="Calibri" panose="020F0502020204030204" pitchFamily="34" charset="0"/>
              </a:rPr>
              <a:t>love</a:t>
            </a:r>
            <a:r>
              <a:rPr lang="en-US" sz="4000" dirty="0">
                <a:solidFill>
                  <a:schemeClr val="tx1"/>
                </a:solidFill>
                <a:latin typeface="Calibri" panose="020F0502020204030204" pitchFamily="34" charset="0"/>
              </a:rPr>
              <a:t> with which he loved us, </a:t>
            </a:r>
            <a:r>
              <a:rPr lang="en-US" sz="4000" baseline="30000" dirty="0">
                <a:solidFill>
                  <a:schemeClr val="tx1"/>
                </a:solidFill>
                <a:latin typeface="Calibri" panose="020F0502020204030204" pitchFamily="34" charset="0"/>
              </a:rPr>
              <a:t>5</a:t>
            </a:r>
            <a:r>
              <a:rPr lang="en-US" sz="4000" dirty="0">
                <a:solidFill>
                  <a:schemeClr val="tx1"/>
                </a:solidFill>
                <a:latin typeface="Calibri" panose="020F0502020204030204" pitchFamily="34" charset="0"/>
              </a:rPr>
              <a:t> </a:t>
            </a:r>
            <a:r>
              <a:rPr lang="en-US" sz="4000" b="1" dirty="0">
                <a:solidFill>
                  <a:schemeClr val="accent6">
                    <a:lumMod val="75000"/>
                  </a:schemeClr>
                </a:solidFill>
                <a:latin typeface="Calibri" panose="020F0502020204030204" pitchFamily="34" charset="0"/>
              </a:rPr>
              <a:t>even when </a:t>
            </a:r>
            <a:r>
              <a:rPr lang="en-US" sz="4000" dirty="0">
                <a:solidFill>
                  <a:schemeClr val="tx1"/>
                </a:solidFill>
                <a:latin typeface="Calibri" panose="020F0502020204030204" pitchFamily="34" charset="0"/>
              </a:rPr>
              <a:t>we were dead </a:t>
            </a:r>
            <a:r>
              <a:rPr lang="en-US" sz="4000" dirty="0" smtClean="0">
                <a:solidFill>
                  <a:schemeClr val="tx1"/>
                </a:solidFill>
                <a:latin typeface="Calibri" panose="020F0502020204030204" pitchFamily="34" charset="0"/>
              </a:rPr>
              <a:t>in </a:t>
            </a:r>
            <a:r>
              <a:rPr lang="en-US" sz="4000" dirty="0">
                <a:solidFill>
                  <a:schemeClr val="tx1"/>
                </a:solidFill>
                <a:latin typeface="Calibri" panose="020F0502020204030204" pitchFamily="34" charset="0"/>
              </a:rPr>
              <a:t>our trespasses, </a:t>
            </a:r>
            <a:r>
              <a:rPr lang="en-US" sz="4000" b="1" dirty="0">
                <a:solidFill>
                  <a:schemeClr val="accent6">
                    <a:lumMod val="75000"/>
                  </a:schemeClr>
                </a:solidFill>
                <a:latin typeface="Calibri" panose="020F0502020204030204" pitchFamily="34" charset="0"/>
              </a:rPr>
              <a:t>made us </a:t>
            </a:r>
            <a:r>
              <a:rPr lang="en-US" sz="4000" dirty="0">
                <a:solidFill>
                  <a:schemeClr val="tx1"/>
                </a:solidFill>
                <a:latin typeface="Calibri" panose="020F0502020204030204" pitchFamily="34" charset="0"/>
              </a:rPr>
              <a:t>alive together with Christ</a:t>
            </a:r>
          </a:p>
        </p:txBody>
      </p:sp>
    </p:spTree>
    <p:extLst>
      <p:ext uri="{BB962C8B-B14F-4D97-AF65-F5344CB8AC3E}">
        <p14:creationId xmlns:p14="http://schemas.microsoft.com/office/powerpoint/2010/main" val="4012555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Ephesians 2:5b-6</a:t>
            </a:r>
          </a:p>
          <a:p>
            <a:pPr marL="0" indent="0" algn="just">
              <a:buNone/>
            </a:pPr>
            <a:r>
              <a:rPr lang="en-US" sz="4000" dirty="0">
                <a:solidFill>
                  <a:schemeClr val="tx1"/>
                </a:solidFill>
                <a:latin typeface="Calibri" panose="020F0502020204030204" pitchFamily="34" charset="0"/>
              </a:rPr>
              <a:t>—</a:t>
            </a:r>
            <a:r>
              <a:rPr lang="en-US" sz="4000" b="1" dirty="0">
                <a:solidFill>
                  <a:schemeClr val="accent6">
                    <a:lumMod val="75000"/>
                  </a:schemeClr>
                </a:solidFill>
                <a:latin typeface="Calibri" panose="020F0502020204030204" pitchFamily="34" charset="0"/>
              </a:rPr>
              <a:t>by grace </a:t>
            </a:r>
            <a:r>
              <a:rPr lang="en-US" sz="4000" dirty="0">
                <a:solidFill>
                  <a:schemeClr val="tx1"/>
                </a:solidFill>
                <a:latin typeface="Calibri" panose="020F0502020204030204" pitchFamily="34" charset="0"/>
              </a:rPr>
              <a:t>you have been saved— </a:t>
            </a:r>
            <a:r>
              <a:rPr lang="en-US" sz="4000" baseline="30000" dirty="0">
                <a:solidFill>
                  <a:schemeClr val="tx1"/>
                </a:solidFill>
                <a:latin typeface="Calibri" panose="020F0502020204030204" pitchFamily="34" charset="0"/>
              </a:rPr>
              <a:t>6</a:t>
            </a:r>
            <a:r>
              <a:rPr lang="en-US" sz="4000" dirty="0">
                <a:solidFill>
                  <a:schemeClr val="tx1"/>
                </a:solidFill>
                <a:latin typeface="Calibri" panose="020F0502020204030204" pitchFamily="34" charset="0"/>
              </a:rPr>
              <a:t> and raised us up with him and </a:t>
            </a:r>
            <a:r>
              <a:rPr lang="en-US" sz="4000" b="1" dirty="0">
                <a:solidFill>
                  <a:schemeClr val="accent6">
                    <a:lumMod val="75000"/>
                  </a:schemeClr>
                </a:solidFill>
                <a:latin typeface="Calibri" panose="020F0502020204030204" pitchFamily="34" charset="0"/>
              </a:rPr>
              <a:t>seated us with him </a:t>
            </a:r>
            <a:r>
              <a:rPr lang="en-US" sz="4000" dirty="0">
                <a:solidFill>
                  <a:schemeClr val="tx1"/>
                </a:solidFill>
                <a:latin typeface="Calibri" panose="020F0502020204030204" pitchFamily="34" charset="0"/>
              </a:rPr>
              <a:t>in the heavenly places in Christ Jesus,</a:t>
            </a:r>
          </a:p>
        </p:txBody>
      </p:sp>
    </p:spTree>
    <p:extLst>
      <p:ext uri="{BB962C8B-B14F-4D97-AF65-F5344CB8AC3E}">
        <p14:creationId xmlns:p14="http://schemas.microsoft.com/office/powerpoint/2010/main" val="2468493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smtClean="0">
                <a:solidFill>
                  <a:schemeClr val="tx1"/>
                </a:solidFill>
                <a:latin typeface="Calibri" panose="020F0502020204030204" pitchFamily="34" charset="0"/>
              </a:rPr>
              <a:t>Grace = God treats us according to what we need not what we deserve</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65681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Ephesians </a:t>
            </a:r>
            <a:r>
              <a:rPr lang="en-US" sz="4000" dirty="0" smtClean="0">
                <a:solidFill>
                  <a:schemeClr val="tx1"/>
                </a:solidFill>
                <a:latin typeface="Calibri" panose="020F0502020204030204" pitchFamily="34" charset="0"/>
              </a:rPr>
              <a:t>2:7</a:t>
            </a:r>
            <a:endParaRPr lang="en-US" sz="4000" dirty="0">
              <a:solidFill>
                <a:schemeClr val="tx1"/>
              </a:solidFill>
              <a:latin typeface="Calibri" panose="020F0502020204030204" pitchFamily="34" charset="0"/>
            </a:endParaRPr>
          </a:p>
          <a:p>
            <a:pPr marL="0" indent="0" algn="just">
              <a:buNone/>
            </a:pPr>
            <a:r>
              <a:rPr lang="en-US" sz="4000" dirty="0">
                <a:solidFill>
                  <a:schemeClr val="tx1"/>
                </a:solidFill>
                <a:latin typeface="Calibri" panose="020F0502020204030204" pitchFamily="34" charset="0"/>
              </a:rPr>
              <a:t> </a:t>
            </a:r>
            <a:r>
              <a:rPr lang="en-US" sz="4000" baseline="30000" dirty="0">
                <a:solidFill>
                  <a:schemeClr val="tx1"/>
                </a:solidFill>
                <a:latin typeface="Calibri" panose="020F0502020204030204" pitchFamily="34" charset="0"/>
              </a:rPr>
              <a:t>7</a:t>
            </a:r>
            <a:r>
              <a:rPr lang="en-US" sz="4000" dirty="0">
                <a:solidFill>
                  <a:schemeClr val="tx1"/>
                </a:solidFill>
                <a:latin typeface="Calibri" panose="020F0502020204030204" pitchFamily="34" charset="0"/>
              </a:rPr>
              <a:t> </a:t>
            </a:r>
            <a:r>
              <a:rPr lang="en-US" sz="4000" b="1" dirty="0">
                <a:solidFill>
                  <a:schemeClr val="accent6">
                    <a:lumMod val="75000"/>
                  </a:schemeClr>
                </a:solidFill>
                <a:latin typeface="Calibri" panose="020F0502020204030204" pitchFamily="34" charset="0"/>
              </a:rPr>
              <a:t>so that </a:t>
            </a:r>
            <a:r>
              <a:rPr lang="en-US" sz="4000" dirty="0">
                <a:solidFill>
                  <a:schemeClr val="tx1"/>
                </a:solidFill>
                <a:latin typeface="Calibri" panose="020F0502020204030204" pitchFamily="34" charset="0"/>
              </a:rPr>
              <a:t>in the coming ages </a:t>
            </a:r>
            <a:r>
              <a:rPr lang="en-US" sz="4000" b="1" dirty="0">
                <a:solidFill>
                  <a:schemeClr val="accent6">
                    <a:lumMod val="75000"/>
                  </a:schemeClr>
                </a:solidFill>
                <a:latin typeface="Calibri" panose="020F0502020204030204" pitchFamily="34" charset="0"/>
              </a:rPr>
              <a:t>he might show </a:t>
            </a:r>
            <a:r>
              <a:rPr lang="en-US" sz="4000" dirty="0">
                <a:solidFill>
                  <a:schemeClr val="tx1"/>
                </a:solidFill>
                <a:latin typeface="Calibri" panose="020F0502020204030204" pitchFamily="34" charset="0"/>
              </a:rPr>
              <a:t>the immeasurable riches of his </a:t>
            </a:r>
            <a:r>
              <a:rPr lang="en-US" sz="4000" b="1" dirty="0">
                <a:solidFill>
                  <a:schemeClr val="accent6">
                    <a:lumMod val="75000"/>
                  </a:schemeClr>
                </a:solidFill>
                <a:latin typeface="Calibri" panose="020F0502020204030204" pitchFamily="34" charset="0"/>
              </a:rPr>
              <a:t>grace</a:t>
            </a:r>
            <a:r>
              <a:rPr lang="en-US" sz="4000" dirty="0">
                <a:solidFill>
                  <a:schemeClr val="tx1"/>
                </a:solidFill>
                <a:latin typeface="Calibri" panose="020F0502020204030204" pitchFamily="34" charset="0"/>
              </a:rPr>
              <a:t> in kindness toward us in Christ Jesus. </a:t>
            </a:r>
          </a:p>
        </p:txBody>
      </p:sp>
    </p:spTree>
    <p:extLst>
      <p:ext uri="{BB962C8B-B14F-4D97-AF65-F5344CB8AC3E}">
        <p14:creationId xmlns:p14="http://schemas.microsoft.com/office/powerpoint/2010/main" val="2858190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Ephesians </a:t>
            </a:r>
            <a:r>
              <a:rPr lang="en-US" sz="4000" dirty="0" smtClean="0">
                <a:solidFill>
                  <a:schemeClr val="tx1"/>
                </a:solidFill>
                <a:latin typeface="Calibri" panose="020F0502020204030204" pitchFamily="34" charset="0"/>
              </a:rPr>
              <a:t>2:8-10</a:t>
            </a:r>
            <a:endParaRPr lang="en-US" sz="4000" dirty="0">
              <a:solidFill>
                <a:schemeClr val="tx1"/>
              </a:solidFill>
              <a:latin typeface="Calibri" panose="020F0502020204030204" pitchFamily="34" charset="0"/>
            </a:endParaRPr>
          </a:p>
          <a:p>
            <a:pPr marL="0" indent="0" algn="just">
              <a:buNone/>
            </a:pPr>
            <a:r>
              <a:rPr lang="en-US" sz="4000" baseline="30000" dirty="0">
                <a:solidFill>
                  <a:schemeClr val="tx1"/>
                </a:solidFill>
                <a:latin typeface="Calibri" panose="020F0502020204030204" pitchFamily="34" charset="0"/>
              </a:rPr>
              <a:t>8</a:t>
            </a:r>
            <a:r>
              <a:rPr lang="en-US" sz="4000" dirty="0">
                <a:solidFill>
                  <a:schemeClr val="tx1"/>
                </a:solidFill>
                <a:latin typeface="Calibri" panose="020F0502020204030204" pitchFamily="34" charset="0"/>
              </a:rPr>
              <a:t> For </a:t>
            </a:r>
            <a:r>
              <a:rPr lang="en-US" sz="4000" b="1" dirty="0">
                <a:solidFill>
                  <a:schemeClr val="accent6">
                    <a:lumMod val="75000"/>
                  </a:schemeClr>
                </a:solidFill>
                <a:latin typeface="Calibri" panose="020F0502020204030204" pitchFamily="34" charset="0"/>
              </a:rPr>
              <a:t>by grace </a:t>
            </a:r>
            <a:r>
              <a:rPr lang="en-US" sz="4000" dirty="0">
                <a:solidFill>
                  <a:schemeClr val="tx1"/>
                </a:solidFill>
                <a:latin typeface="Calibri" panose="020F0502020204030204" pitchFamily="34" charset="0"/>
              </a:rPr>
              <a:t>you have been saved </a:t>
            </a:r>
            <a:r>
              <a:rPr lang="en-US" sz="4000" b="1" dirty="0">
                <a:solidFill>
                  <a:schemeClr val="accent6">
                    <a:lumMod val="75000"/>
                  </a:schemeClr>
                </a:solidFill>
                <a:latin typeface="Calibri" panose="020F0502020204030204" pitchFamily="34" charset="0"/>
              </a:rPr>
              <a:t>through faith</a:t>
            </a:r>
            <a:r>
              <a:rPr lang="en-US" sz="4000" dirty="0">
                <a:solidFill>
                  <a:schemeClr val="tx1"/>
                </a:solidFill>
                <a:latin typeface="Calibri" panose="020F0502020204030204" pitchFamily="34" charset="0"/>
              </a:rPr>
              <a:t>. And this is </a:t>
            </a:r>
            <a:r>
              <a:rPr lang="en-US" sz="4000" b="1" dirty="0">
                <a:solidFill>
                  <a:schemeClr val="accent6">
                    <a:lumMod val="75000"/>
                  </a:schemeClr>
                </a:solidFill>
                <a:latin typeface="Calibri" panose="020F0502020204030204" pitchFamily="34" charset="0"/>
              </a:rPr>
              <a:t>not your own doing</a:t>
            </a:r>
            <a:r>
              <a:rPr lang="en-US" sz="4000" dirty="0">
                <a:solidFill>
                  <a:schemeClr val="tx1"/>
                </a:solidFill>
                <a:latin typeface="Calibri" panose="020F0502020204030204" pitchFamily="34" charset="0"/>
              </a:rPr>
              <a:t>; it is the </a:t>
            </a:r>
            <a:r>
              <a:rPr lang="en-US" sz="4000" b="1" dirty="0">
                <a:solidFill>
                  <a:schemeClr val="accent6">
                    <a:lumMod val="75000"/>
                  </a:schemeClr>
                </a:solidFill>
                <a:latin typeface="Calibri" panose="020F0502020204030204" pitchFamily="34" charset="0"/>
              </a:rPr>
              <a:t>gift</a:t>
            </a:r>
            <a:r>
              <a:rPr lang="en-US" sz="4000" dirty="0">
                <a:solidFill>
                  <a:schemeClr val="tx1"/>
                </a:solidFill>
                <a:latin typeface="Calibri" panose="020F0502020204030204" pitchFamily="34" charset="0"/>
              </a:rPr>
              <a:t> of God, </a:t>
            </a:r>
            <a:r>
              <a:rPr lang="en-US" sz="4000" baseline="30000" dirty="0">
                <a:solidFill>
                  <a:schemeClr val="tx1"/>
                </a:solidFill>
                <a:latin typeface="Calibri" panose="020F0502020204030204" pitchFamily="34" charset="0"/>
              </a:rPr>
              <a:t>9</a:t>
            </a:r>
            <a:r>
              <a:rPr lang="en-US" sz="4000" dirty="0">
                <a:solidFill>
                  <a:schemeClr val="tx1"/>
                </a:solidFill>
                <a:latin typeface="Calibri" panose="020F0502020204030204" pitchFamily="34" charset="0"/>
              </a:rPr>
              <a:t> not a result of works, </a:t>
            </a:r>
            <a:r>
              <a:rPr lang="en-US" sz="4000" b="1" dirty="0">
                <a:solidFill>
                  <a:schemeClr val="accent6">
                    <a:lumMod val="75000"/>
                  </a:schemeClr>
                </a:solidFill>
                <a:latin typeface="Calibri" panose="020F0502020204030204" pitchFamily="34" charset="0"/>
              </a:rPr>
              <a:t>so that </a:t>
            </a:r>
            <a:r>
              <a:rPr lang="en-US" sz="4000" dirty="0">
                <a:solidFill>
                  <a:schemeClr val="tx1"/>
                </a:solidFill>
                <a:latin typeface="Calibri" panose="020F0502020204030204" pitchFamily="34" charset="0"/>
              </a:rPr>
              <a:t>no one may boast. </a:t>
            </a:r>
            <a:r>
              <a:rPr lang="en-US" sz="4000" baseline="30000" dirty="0">
                <a:solidFill>
                  <a:schemeClr val="tx1"/>
                </a:solidFill>
                <a:latin typeface="Calibri" panose="020F0502020204030204" pitchFamily="34" charset="0"/>
              </a:rPr>
              <a:t>10</a:t>
            </a:r>
            <a:r>
              <a:rPr lang="en-US" sz="4000" dirty="0">
                <a:solidFill>
                  <a:schemeClr val="tx1"/>
                </a:solidFill>
                <a:latin typeface="Calibri" panose="020F0502020204030204" pitchFamily="34" charset="0"/>
              </a:rPr>
              <a:t> For we are his workmanship, created in Christ Jesus for good works, which God prepared beforehand, that </a:t>
            </a:r>
            <a:r>
              <a:rPr lang="en-US" sz="4000" b="1" dirty="0">
                <a:solidFill>
                  <a:schemeClr val="accent6">
                    <a:lumMod val="75000"/>
                  </a:schemeClr>
                </a:solidFill>
                <a:latin typeface="Calibri" panose="020F0502020204030204" pitchFamily="34" charset="0"/>
              </a:rPr>
              <a:t>we should walk in them</a:t>
            </a:r>
            <a:r>
              <a:rPr lang="en-US" sz="4000"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161622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lgn="just">
              <a:buNone/>
            </a:pPr>
            <a:r>
              <a:rPr lang="en-US" sz="4000" dirty="0" smtClean="0">
                <a:solidFill>
                  <a:schemeClr val="tx1"/>
                </a:solidFill>
                <a:latin typeface="Calibri" panose="020F0502020204030204" pitchFamily="34" charset="0"/>
              </a:rPr>
              <a:t>Think of one act of ridiculous kindness you can show someone this week…do it!</a:t>
            </a:r>
          </a:p>
          <a:p>
            <a:pPr marL="0" indent="0" algn="just">
              <a:buNone/>
            </a:pPr>
            <a:endParaRPr lang="en-US" sz="4000" dirty="0">
              <a:solidFill>
                <a:schemeClr val="tx1"/>
              </a:solidFill>
              <a:latin typeface="Calibri" panose="020F0502020204030204" pitchFamily="34" charset="0"/>
            </a:endParaRPr>
          </a:p>
          <a:p>
            <a:pPr marL="0" indent="0">
              <a:buNone/>
            </a:pPr>
            <a:r>
              <a:rPr lang="en-US" sz="4000" dirty="0" smtClean="0">
                <a:solidFill>
                  <a:schemeClr val="tx1"/>
                </a:solidFill>
                <a:latin typeface="Calibri" panose="020F0502020204030204" pitchFamily="34" charset="0"/>
              </a:rPr>
              <a:t>“BUT GOD”</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6233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034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smtClean="0">
                <a:solidFill>
                  <a:schemeClr val="tx1"/>
                </a:solidFill>
                <a:latin typeface="Calibri" panose="020F0502020204030204" pitchFamily="34" charset="0"/>
              </a:rPr>
              <a:t>Ephesians </a:t>
            </a:r>
            <a:r>
              <a:rPr lang="en-US" sz="4000" dirty="0">
                <a:solidFill>
                  <a:schemeClr val="tx1"/>
                </a:solidFill>
                <a:latin typeface="Calibri" panose="020F0502020204030204" pitchFamily="34" charset="0"/>
              </a:rPr>
              <a:t>2:1–10 (ESV) </a:t>
            </a:r>
          </a:p>
          <a:p>
            <a:pPr marL="0" indent="0" algn="just">
              <a:buNone/>
            </a:pPr>
            <a:r>
              <a:rPr lang="en-US" sz="4000" baseline="30000" dirty="0">
                <a:solidFill>
                  <a:schemeClr val="tx1"/>
                </a:solidFill>
                <a:latin typeface="Calibri" panose="020F0502020204030204" pitchFamily="34" charset="0"/>
              </a:rPr>
              <a:t>1</a:t>
            </a:r>
            <a:r>
              <a:rPr lang="en-US" sz="4000" dirty="0">
                <a:solidFill>
                  <a:schemeClr val="tx1"/>
                </a:solidFill>
                <a:latin typeface="Calibri" panose="020F0502020204030204" pitchFamily="34" charset="0"/>
              </a:rPr>
              <a:t> And you were dead in the trespasses and sins </a:t>
            </a:r>
            <a:r>
              <a:rPr lang="en-US" sz="4000" baseline="30000" dirty="0">
                <a:solidFill>
                  <a:schemeClr val="tx1"/>
                </a:solidFill>
                <a:latin typeface="Calibri" panose="020F0502020204030204" pitchFamily="34" charset="0"/>
              </a:rPr>
              <a:t>2</a:t>
            </a:r>
            <a:r>
              <a:rPr lang="en-US" sz="4000" dirty="0">
                <a:solidFill>
                  <a:schemeClr val="tx1"/>
                </a:solidFill>
                <a:latin typeface="Calibri" panose="020F0502020204030204" pitchFamily="34" charset="0"/>
              </a:rPr>
              <a:t> in which you once walked, following the course of this world, following the prince of the power of the air, the spirit that is now at work in the sons of disobedience— </a:t>
            </a:r>
            <a:r>
              <a:rPr lang="en-US" sz="4000" baseline="30000" dirty="0">
                <a:solidFill>
                  <a:schemeClr val="tx1"/>
                </a:solidFill>
                <a:latin typeface="Calibri" panose="020F0502020204030204" pitchFamily="34" charset="0"/>
              </a:rPr>
              <a:t>3</a:t>
            </a:r>
            <a:r>
              <a:rPr lang="en-US" sz="4000" dirty="0">
                <a:solidFill>
                  <a:schemeClr val="tx1"/>
                </a:solidFill>
                <a:latin typeface="Calibri" panose="020F0502020204030204" pitchFamily="34" charset="0"/>
              </a:rPr>
              <a:t> among whom we all once lived in the passions of our flesh, carrying out the desires of the body and the mind, and were by nature children of wrath, like the rest of mankind. </a:t>
            </a:r>
          </a:p>
        </p:txBody>
      </p:sp>
    </p:spTree>
    <p:extLst>
      <p:ext uri="{BB962C8B-B14F-4D97-AF65-F5344CB8AC3E}">
        <p14:creationId xmlns:p14="http://schemas.microsoft.com/office/powerpoint/2010/main" val="182759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lgn="just">
              <a:buNone/>
            </a:pPr>
            <a:endParaRPr lang="en-US" sz="2000" dirty="0" smtClean="0">
              <a:solidFill>
                <a:schemeClr val="tx1"/>
              </a:solidFill>
              <a:latin typeface="Calibri" panose="020F0502020204030204" pitchFamily="34" charset="0"/>
            </a:endParaRPr>
          </a:p>
          <a:p>
            <a:pPr marL="0" indent="0" algn="just">
              <a:buNone/>
            </a:pPr>
            <a:r>
              <a:rPr lang="en-US" sz="4000" dirty="0" smtClean="0">
                <a:solidFill>
                  <a:schemeClr val="tx1"/>
                </a:solidFill>
                <a:latin typeface="Calibri" panose="020F0502020204030204" pitchFamily="34" charset="0"/>
              </a:rPr>
              <a:t>But </a:t>
            </a:r>
            <a:r>
              <a:rPr lang="en-US" sz="4000" dirty="0">
                <a:solidFill>
                  <a:schemeClr val="tx1"/>
                </a:solidFill>
                <a:latin typeface="Calibri" panose="020F0502020204030204" pitchFamily="34" charset="0"/>
              </a:rPr>
              <a:t>God, being rich in mercy, because of the great love with which he loved us, </a:t>
            </a:r>
            <a:r>
              <a:rPr lang="en-US" sz="4000" baseline="30000" dirty="0">
                <a:solidFill>
                  <a:schemeClr val="tx1"/>
                </a:solidFill>
                <a:latin typeface="Calibri" panose="020F0502020204030204" pitchFamily="34" charset="0"/>
              </a:rPr>
              <a:t>5</a:t>
            </a:r>
            <a:r>
              <a:rPr lang="en-US" sz="4000" dirty="0">
                <a:solidFill>
                  <a:schemeClr val="tx1"/>
                </a:solidFill>
                <a:latin typeface="Calibri" panose="020F0502020204030204" pitchFamily="34" charset="0"/>
              </a:rPr>
              <a:t> even when we were dead in our trespasses, made us alive together with Christ—by grace you have been saved— </a:t>
            </a:r>
            <a:r>
              <a:rPr lang="en-US" sz="4000" baseline="30000" dirty="0">
                <a:solidFill>
                  <a:schemeClr val="tx1"/>
                </a:solidFill>
                <a:latin typeface="Calibri" panose="020F0502020204030204" pitchFamily="34" charset="0"/>
              </a:rPr>
              <a:t>6</a:t>
            </a:r>
            <a:r>
              <a:rPr lang="en-US" sz="4000" dirty="0">
                <a:solidFill>
                  <a:schemeClr val="tx1"/>
                </a:solidFill>
                <a:latin typeface="Calibri" panose="020F0502020204030204" pitchFamily="34" charset="0"/>
              </a:rPr>
              <a:t> and raised us up with him and seated us with him in the heavenly places in Christ Jesus, </a:t>
            </a:r>
            <a:r>
              <a:rPr lang="en-US" sz="4000" baseline="30000" dirty="0">
                <a:solidFill>
                  <a:schemeClr val="tx1"/>
                </a:solidFill>
                <a:latin typeface="Calibri" panose="020F0502020204030204" pitchFamily="34" charset="0"/>
              </a:rPr>
              <a:t>7</a:t>
            </a:r>
            <a:r>
              <a:rPr lang="en-US" sz="4000" dirty="0">
                <a:solidFill>
                  <a:schemeClr val="tx1"/>
                </a:solidFill>
                <a:latin typeface="Calibri" panose="020F0502020204030204" pitchFamily="34" charset="0"/>
              </a:rPr>
              <a:t> so that in the coming ages he might show the immeasurable riches of his grace in kindness toward us in Christ Jesus. </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8865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lgn="just">
              <a:buNone/>
            </a:pPr>
            <a:r>
              <a:rPr lang="en-US" sz="4000" baseline="30000" dirty="0" smtClean="0">
                <a:solidFill>
                  <a:schemeClr val="tx1"/>
                </a:solidFill>
                <a:latin typeface="Calibri" panose="020F0502020204030204" pitchFamily="34" charset="0"/>
              </a:rPr>
              <a:t>8</a:t>
            </a:r>
            <a:r>
              <a:rPr lang="en-US" sz="4000" dirty="0" smtClean="0">
                <a:solidFill>
                  <a:schemeClr val="tx1"/>
                </a:solidFill>
                <a:latin typeface="Calibri" panose="020F0502020204030204" pitchFamily="34" charset="0"/>
              </a:rPr>
              <a:t> </a:t>
            </a:r>
            <a:r>
              <a:rPr lang="en-US" sz="4000" dirty="0">
                <a:solidFill>
                  <a:schemeClr val="tx1"/>
                </a:solidFill>
                <a:latin typeface="Calibri" panose="020F0502020204030204" pitchFamily="34" charset="0"/>
              </a:rPr>
              <a:t>For by grace you have been saved through faith. And this is not your own doing; it is the gift of God, </a:t>
            </a:r>
            <a:r>
              <a:rPr lang="en-US" sz="4000" baseline="30000" dirty="0">
                <a:solidFill>
                  <a:schemeClr val="tx1"/>
                </a:solidFill>
                <a:latin typeface="Calibri" panose="020F0502020204030204" pitchFamily="34" charset="0"/>
              </a:rPr>
              <a:t>9</a:t>
            </a:r>
            <a:r>
              <a:rPr lang="en-US" sz="4000" dirty="0">
                <a:solidFill>
                  <a:schemeClr val="tx1"/>
                </a:solidFill>
                <a:latin typeface="Calibri" panose="020F0502020204030204" pitchFamily="34" charset="0"/>
              </a:rPr>
              <a:t> not a result of works, so that no one may boast. </a:t>
            </a:r>
            <a:r>
              <a:rPr lang="en-US" sz="4000" baseline="30000" dirty="0">
                <a:solidFill>
                  <a:schemeClr val="tx1"/>
                </a:solidFill>
                <a:latin typeface="Calibri" panose="020F0502020204030204" pitchFamily="34" charset="0"/>
              </a:rPr>
              <a:t>10</a:t>
            </a:r>
            <a:r>
              <a:rPr lang="en-US" sz="4000" dirty="0">
                <a:solidFill>
                  <a:schemeClr val="tx1"/>
                </a:solidFill>
                <a:latin typeface="Calibri" panose="020F0502020204030204" pitchFamily="34" charset="0"/>
              </a:rPr>
              <a:t> For we are his workmanship, created in Christ Jesus for good works, which God prepared beforehand, that we should walk in them. </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40009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5642" y="385011"/>
            <a:ext cx="10036886" cy="4884822"/>
          </a:xfrm>
        </p:spPr>
        <p:txBody>
          <a:bodyPr/>
          <a:lstStyle/>
          <a:p>
            <a:pPr marL="0" indent="0">
              <a:buNone/>
            </a:pPr>
            <a:r>
              <a:rPr lang="en-US" sz="4000" dirty="0">
                <a:solidFill>
                  <a:schemeClr val="tx1"/>
                </a:solidFill>
                <a:latin typeface="Calibri" panose="020F0502020204030204" pitchFamily="34" charset="0"/>
              </a:rPr>
              <a:t>Ephesians </a:t>
            </a:r>
            <a:r>
              <a:rPr lang="en-US" sz="4000" dirty="0" smtClean="0">
                <a:solidFill>
                  <a:schemeClr val="tx1"/>
                </a:solidFill>
                <a:latin typeface="Calibri" panose="020F0502020204030204" pitchFamily="34" charset="0"/>
              </a:rPr>
              <a:t>2:1-2a </a:t>
            </a:r>
            <a:r>
              <a:rPr lang="en-US" sz="4000" dirty="0">
                <a:solidFill>
                  <a:schemeClr val="tx1"/>
                </a:solidFill>
                <a:latin typeface="Calibri" panose="020F0502020204030204" pitchFamily="34" charset="0"/>
              </a:rPr>
              <a:t>(ESV) </a:t>
            </a:r>
            <a:endParaRPr lang="en-US" sz="4000" dirty="0" smtClean="0">
              <a:solidFill>
                <a:schemeClr val="tx1"/>
              </a:solidFill>
              <a:latin typeface="Calibri" panose="020F0502020204030204" pitchFamily="34" charset="0"/>
            </a:endParaRPr>
          </a:p>
          <a:p>
            <a:pPr marL="0" indent="0">
              <a:buNone/>
            </a:pPr>
            <a:endParaRPr lang="en-US" sz="4000" dirty="0">
              <a:solidFill>
                <a:schemeClr val="tx1"/>
              </a:solidFill>
              <a:latin typeface="Calibri" panose="020F0502020204030204" pitchFamily="34" charset="0"/>
            </a:endParaRPr>
          </a:p>
          <a:p>
            <a:pPr marL="0" indent="0" algn="just">
              <a:buNone/>
            </a:pPr>
            <a:r>
              <a:rPr lang="en-US" sz="4000" baseline="30000" dirty="0">
                <a:solidFill>
                  <a:schemeClr val="tx1"/>
                </a:solidFill>
                <a:latin typeface="Calibri" panose="020F0502020204030204" pitchFamily="34" charset="0"/>
              </a:rPr>
              <a:t>1</a:t>
            </a:r>
            <a:r>
              <a:rPr lang="en-US" sz="4000" dirty="0">
                <a:solidFill>
                  <a:schemeClr val="tx1"/>
                </a:solidFill>
                <a:latin typeface="Calibri" panose="020F0502020204030204" pitchFamily="34" charset="0"/>
              </a:rPr>
              <a:t> And you were </a:t>
            </a:r>
            <a:r>
              <a:rPr lang="en-US" sz="4000" b="1" dirty="0">
                <a:solidFill>
                  <a:schemeClr val="accent6">
                    <a:lumMod val="75000"/>
                  </a:schemeClr>
                </a:solidFill>
                <a:latin typeface="Calibri" panose="020F0502020204030204" pitchFamily="34" charset="0"/>
              </a:rPr>
              <a:t>dead</a:t>
            </a:r>
            <a:r>
              <a:rPr lang="en-US" sz="4000" dirty="0">
                <a:solidFill>
                  <a:schemeClr val="tx1"/>
                </a:solidFill>
                <a:latin typeface="Calibri" panose="020F0502020204030204" pitchFamily="34" charset="0"/>
              </a:rPr>
              <a:t> in the </a:t>
            </a:r>
            <a:r>
              <a:rPr lang="en-US" sz="4000" b="1" dirty="0">
                <a:solidFill>
                  <a:schemeClr val="accent6">
                    <a:lumMod val="75000"/>
                  </a:schemeClr>
                </a:solidFill>
                <a:latin typeface="Calibri" panose="020F0502020204030204" pitchFamily="34" charset="0"/>
              </a:rPr>
              <a:t>trespasses and sins </a:t>
            </a:r>
            <a:r>
              <a:rPr lang="en-US" sz="4000" baseline="30000" dirty="0">
                <a:solidFill>
                  <a:schemeClr val="tx1"/>
                </a:solidFill>
                <a:latin typeface="Calibri" panose="020F0502020204030204" pitchFamily="34" charset="0"/>
              </a:rPr>
              <a:t>2</a:t>
            </a:r>
            <a:r>
              <a:rPr lang="en-US" sz="4000" dirty="0">
                <a:solidFill>
                  <a:schemeClr val="tx1"/>
                </a:solidFill>
                <a:latin typeface="Calibri" panose="020F0502020204030204" pitchFamily="34" charset="0"/>
              </a:rPr>
              <a:t> in which you once walked, </a:t>
            </a:r>
          </a:p>
        </p:txBody>
      </p:sp>
    </p:spTree>
    <p:extLst>
      <p:ext uri="{BB962C8B-B14F-4D97-AF65-F5344CB8AC3E}">
        <p14:creationId xmlns:p14="http://schemas.microsoft.com/office/powerpoint/2010/main" val="3046234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smtClean="0">
                <a:solidFill>
                  <a:schemeClr val="tx1"/>
                </a:solidFill>
                <a:latin typeface="Calibri" panose="020F0502020204030204" pitchFamily="34" charset="0"/>
              </a:rPr>
              <a:t>“Dead” = unable to respond to any impulse or perform any function; ineffective, powerless</a:t>
            </a:r>
          </a:p>
          <a:p>
            <a:pPr marL="0" indent="0">
              <a:buNone/>
            </a:pPr>
            <a:r>
              <a:rPr lang="en-US" sz="4000" dirty="0" smtClean="0">
                <a:solidFill>
                  <a:schemeClr val="tx1"/>
                </a:solidFill>
                <a:latin typeface="Calibri" panose="020F0502020204030204" pitchFamily="34" charset="0"/>
              </a:rPr>
              <a:t>(Genesis 2:15-17; Romans 6:23)</a:t>
            </a:r>
            <a:endParaRPr lang="en-US"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9812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Genesis 2:15–17 (ESV) </a:t>
            </a:r>
            <a:endParaRPr lang="en-US" sz="4000" dirty="0" smtClean="0">
              <a:solidFill>
                <a:schemeClr val="tx1"/>
              </a:solidFill>
              <a:latin typeface="Calibri" panose="020F0502020204030204" pitchFamily="34" charset="0"/>
            </a:endParaRPr>
          </a:p>
          <a:p>
            <a:pPr marL="0" indent="0">
              <a:buNone/>
            </a:pPr>
            <a:endParaRPr lang="en-US" sz="4000" dirty="0">
              <a:solidFill>
                <a:schemeClr val="tx1"/>
              </a:solidFill>
              <a:latin typeface="Calibri" panose="020F0502020204030204" pitchFamily="34" charset="0"/>
            </a:endParaRPr>
          </a:p>
          <a:p>
            <a:pPr marL="0" indent="0" algn="just">
              <a:buNone/>
            </a:pPr>
            <a:r>
              <a:rPr lang="en-US" sz="4000" baseline="30000" dirty="0">
                <a:solidFill>
                  <a:schemeClr val="tx1"/>
                </a:solidFill>
                <a:latin typeface="Calibri" panose="020F0502020204030204" pitchFamily="34" charset="0"/>
              </a:rPr>
              <a:t>15</a:t>
            </a:r>
            <a:r>
              <a:rPr lang="en-US" sz="4000" dirty="0">
                <a:solidFill>
                  <a:schemeClr val="tx1"/>
                </a:solidFill>
                <a:latin typeface="Calibri" panose="020F0502020204030204" pitchFamily="34" charset="0"/>
              </a:rPr>
              <a:t> The </a:t>
            </a:r>
            <a:r>
              <a:rPr lang="en-US" sz="4000" cap="small" dirty="0">
                <a:solidFill>
                  <a:schemeClr val="tx1"/>
                </a:solidFill>
                <a:latin typeface="Calibri" panose="020F0502020204030204" pitchFamily="34" charset="0"/>
              </a:rPr>
              <a:t>Lord</a:t>
            </a:r>
            <a:r>
              <a:rPr lang="en-US" sz="4000" dirty="0">
                <a:solidFill>
                  <a:schemeClr val="tx1"/>
                </a:solidFill>
                <a:latin typeface="Calibri" panose="020F0502020204030204" pitchFamily="34" charset="0"/>
              </a:rPr>
              <a:t> God took the man and put him in the garden of Eden to work it and keep it. </a:t>
            </a:r>
            <a:r>
              <a:rPr lang="en-US" sz="4000" baseline="30000" dirty="0">
                <a:solidFill>
                  <a:schemeClr val="tx1"/>
                </a:solidFill>
                <a:latin typeface="Calibri" panose="020F0502020204030204" pitchFamily="34" charset="0"/>
              </a:rPr>
              <a:t>16</a:t>
            </a:r>
            <a:r>
              <a:rPr lang="en-US" sz="4000" dirty="0">
                <a:solidFill>
                  <a:schemeClr val="tx1"/>
                </a:solidFill>
                <a:latin typeface="Calibri" panose="020F0502020204030204" pitchFamily="34" charset="0"/>
              </a:rPr>
              <a:t> And the </a:t>
            </a:r>
            <a:r>
              <a:rPr lang="en-US" sz="4000" cap="small" dirty="0">
                <a:solidFill>
                  <a:schemeClr val="tx1"/>
                </a:solidFill>
                <a:latin typeface="Calibri" panose="020F0502020204030204" pitchFamily="34" charset="0"/>
              </a:rPr>
              <a:t>Lord</a:t>
            </a:r>
            <a:r>
              <a:rPr lang="en-US" sz="4000" dirty="0">
                <a:solidFill>
                  <a:schemeClr val="tx1"/>
                </a:solidFill>
                <a:latin typeface="Calibri" panose="020F0502020204030204" pitchFamily="34" charset="0"/>
              </a:rPr>
              <a:t> God commanded the man, saying, “You may surely eat of every tree of the garden, </a:t>
            </a:r>
            <a:r>
              <a:rPr lang="en-US" sz="4000" baseline="30000" dirty="0">
                <a:solidFill>
                  <a:schemeClr val="tx1"/>
                </a:solidFill>
                <a:latin typeface="Calibri" panose="020F0502020204030204" pitchFamily="34" charset="0"/>
              </a:rPr>
              <a:t>17</a:t>
            </a:r>
            <a:r>
              <a:rPr lang="en-US" sz="4000" dirty="0">
                <a:solidFill>
                  <a:schemeClr val="tx1"/>
                </a:solidFill>
                <a:latin typeface="Calibri" panose="020F0502020204030204" pitchFamily="34" charset="0"/>
              </a:rPr>
              <a:t> but of the tree of the knowledge of good and evil you shall not eat, for in the day that you eat of it you shall surely </a:t>
            </a:r>
            <a:r>
              <a:rPr lang="en-US" sz="4000" b="1" dirty="0">
                <a:solidFill>
                  <a:schemeClr val="accent6">
                    <a:lumMod val="75000"/>
                  </a:schemeClr>
                </a:solidFill>
                <a:latin typeface="Calibri" panose="020F0502020204030204" pitchFamily="34" charset="0"/>
              </a:rPr>
              <a:t>die</a:t>
            </a:r>
            <a:r>
              <a:rPr lang="en-US" sz="4000"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120954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a:solidFill>
                  <a:schemeClr val="tx1"/>
                </a:solidFill>
                <a:latin typeface="Calibri" panose="020F0502020204030204" pitchFamily="34" charset="0"/>
              </a:rPr>
              <a:t>Romans 6:23 (ESV) </a:t>
            </a:r>
            <a:endParaRPr lang="en-US" sz="4000" dirty="0" smtClean="0">
              <a:solidFill>
                <a:schemeClr val="tx1"/>
              </a:solidFill>
              <a:latin typeface="Calibri" panose="020F0502020204030204" pitchFamily="34" charset="0"/>
            </a:endParaRPr>
          </a:p>
          <a:p>
            <a:pPr marL="0" indent="0">
              <a:buNone/>
            </a:pPr>
            <a:endParaRPr lang="en-US" sz="4000" dirty="0">
              <a:solidFill>
                <a:schemeClr val="tx1"/>
              </a:solidFill>
              <a:latin typeface="Calibri" panose="020F0502020204030204" pitchFamily="34" charset="0"/>
            </a:endParaRPr>
          </a:p>
          <a:p>
            <a:pPr marL="0" indent="0" algn="just">
              <a:buNone/>
            </a:pPr>
            <a:r>
              <a:rPr lang="en-US" sz="4000" baseline="30000" dirty="0">
                <a:solidFill>
                  <a:schemeClr val="tx1"/>
                </a:solidFill>
                <a:latin typeface="Calibri" panose="020F0502020204030204" pitchFamily="34" charset="0"/>
              </a:rPr>
              <a:t>23</a:t>
            </a:r>
            <a:r>
              <a:rPr lang="en-US" sz="4000" dirty="0">
                <a:solidFill>
                  <a:schemeClr val="tx1"/>
                </a:solidFill>
                <a:latin typeface="Calibri" panose="020F0502020204030204" pitchFamily="34" charset="0"/>
              </a:rPr>
              <a:t> For the wages of sin is </a:t>
            </a:r>
            <a:r>
              <a:rPr lang="en-US" sz="4000" b="1" dirty="0" smtClean="0">
                <a:solidFill>
                  <a:schemeClr val="accent6">
                    <a:lumMod val="75000"/>
                  </a:schemeClr>
                </a:solidFill>
                <a:latin typeface="Calibri" panose="020F0502020204030204" pitchFamily="34" charset="0"/>
              </a:rPr>
              <a:t>death</a:t>
            </a:r>
            <a:r>
              <a:rPr lang="en-US" sz="4000" dirty="0" smtClean="0">
                <a:solidFill>
                  <a:schemeClr val="tx1"/>
                </a:solidFill>
                <a:latin typeface="Calibri" panose="020F0502020204030204" pitchFamily="34" charset="0"/>
              </a:rPr>
              <a:t>…</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184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85916" y="385012"/>
            <a:ext cx="10909749" cy="6208294"/>
          </a:xfrm>
        </p:spPr>
        <p:txBody>
          <a:bodyPr/>
          <a:lstStyle/>
          <a:p>
            <a:pPr marL="0" indent="0">
              <a:buNone/>
            </a:pPr>
            <a:r>
              <a:rPr lang="en-US" sz="4000" dirty="0" smtClean="0">
                <a:solidFill>
                  <a:schemeClr val="tx1"/>
                </a:solidFill>
                <a:latin typeface="Calibri" panose="020F0502020204030204" pitchFamily="34" charset="0"/>
              </a:rPr>
              <a:t>“Trespasses and sins” = intentions, thoughts, actions which are contrary to the will of God.</a:t>
            </a:r>
          </a:p>
          <a:p>
            <a:pPr marL="0" indent="0">
              <a:buNone/>
            </a:pPr>
            <a:endParaRPr lang="en-US" sz="4000" dirty="0">
              <a:solidFill>
                <a:schemeClr val="tx1"/>
              </a:solidFill>
              <a:latin typeface="Calibri" panose="020F0502020204030204" pitchFamily="34" charset="0"/>
            </a:endParaRPr>
          </a:p>
          <a:p>
            <a:pPr marL="0" indent="0">
              <a:buNone/>
            </a:pPr>
            <a:r>
              <a:rPr lang="en-US" sz="4000" dirty="0" smtClean="0">
                <a:solidFill>
                  <a:schemeClr val="tx1"/>
                </a:solidFill>
                <a:latin typeface="Calibri" panose="020F0502020204030204" pitchFamily="34" charset="0"/>
              </a:rPr>
              <a:t>Will of God = what God desires in line with His character</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20629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TotalTime>
  <Words>686</Words>
  <Application>Microsoft Office PowerPoint</Application>
  <PresentationFormat>Custom</PresentationFormat>
  <Paragraphs>33</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Gamble</dc:creator>
  <cp:lastModifiedBy>Scott Yoder</cp:lastModifiedBy>
  <cp:revision>18</cp:revision>
  <dcterms:created xsi:type="dcterms:W3CDTF">2016-04-14T15:43:38Z</dcterms:created>
  <dcterms:modified xsi:type="dcterms:W3CDTF">2016-05-12T15:44:44Z</dcterms:modified>
</cp:coreProperties>
</file>