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6" r:id="rId5"/>
    <p:sldId id="277" r:id="rId6"/>
    <p:sldId id="275" r:id="rId7"/>
    <p:sldId id="280" r:id="rId8"/>
    <p:sldId id="279" r:id="rId9"/>
    <p:sldId id="278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E2222"/>
    <a:srgbClr val="CC2020"/>
    <a:srgbClr val="484848"/>
    <a:srgbClr val="CA222B"/>
    <a:srgbClr val="646464"/>
    <a:srgbClr val="CB2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03CF-B9F4-4194-AC39-6E726815F4F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1648" y="6375164"/>
            <a:ext cx="852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B2526">
                    <a:alpha val="70000"/>
                  </a:srgbClr>
                </a:solidFill>
                <a:latin typeface="Bahnschrift SemiLight" panose="020B0502040204020203" pitchFamily="34" charset="0"/>
              </a:rPr>
              <a:t>a journey through 1 Thessalonians</a:t>
            </a:r>
            <a:endParaRPr lang="en-US" dirty="0">
              <a:solidFill>
                <a:srgbClr val="CB2526">
                  <a:alpha val="70000"/>
                </a:srgbClr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11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Now may our God and Father himself, and our Lord Jesus, direct our way to you, </a:t>
            </a:r>
            <a:r>
              <a:rPr lang="en-US" sz="3600" baseline="30000" dirty="0">
                <a:solidFill>
                  <a:schemeClr val="bg1"/>
                </a:solidFill>
              </a:rPr>
              <a:t>12</a:t>
            </a:r>
            <a:r>
              <a:rPr lang="en-US" sz="3600" dirty="0">
                <a:solidFill>
                  <a:schemeClr val="bg1"/>
                </a:solidFill>
              </a:rPr>
              <a:t> and may the Lord make you increase and abound in love for one another and for all, as we do for you, </a:t>
            </a:r>
            <a:r>
              <a:rPr lang="en-US" sz="3600" baseline="30000" dirty="0">
                <a:solidFill>
                  <a:schemeClr val="bg1"/>
                </a:solidFill>
              </a:rPr>
              <a:t>13</a:t>
            </a:r>
            <a:r>
              <a:rPr lang="en-US" sz="3600" dirty="0">
                <a:solidFill>
                  <a:schemeClr val="bg1"/>
                </a:solidFill>
              </a:rPr>
              <a:t> so that he may establish your hearts blameless in holiness before our God and Father, at the coming of our Lord Jesus with all his saints.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3:11-13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23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And he said to all, “If anyone would come after me, let him deny himself and take up his cross daily and follow me. </a:t>
            </a:r>
            <a:r>
              <a:rPr lang="en-US" sz="3600" baseline="30000" dirty="0">
                <a:solidFill>
                  <a:schemeClr val="bg1"/>
                </a:solidFill>
              </a:rPr>
              <a:t>24</a:t>
            </a:r>
            <a:r>
              <a:rPr lang="en-US" sz="3600" dirty="0">
                <a:solidFill>
                  <a:schemeClr val="bg1"/>
                </a:solidFill>
              </a:rPr>
              <a:t> For whoever would save his life will lose it, but whoever loses his life for my sake will save it. </a:t>
            </a:r>
            <a:r>
              <a:rPr lang="en-US" sz="3600" baseline="30000" dirty="0">
                <a:solidFill>
                  <a:schemeClr val="bg1"/>
                </a:solidFill>
              </a:rPr>
              <a:t>25</a:t>
            </a:r>
            <a:r>
              <a:rPr lang="en-US" sz="3600" dirty="0">
                <a:solidFill>
                  <a:schemeClr val="bg1"/>
                </a:solidFill>
              </a:rPr>
              <a:t> For what does it profit a man if he gains the whole world and loses or forfeits himself?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Luke </a:t>
            </a:r>
            <a:r>
              <a:rPr lang="en-US" sz="3600" dirty="0">
                <a:solidFill>
                  <a:schemeClr val="bg1"/>
                </a:solidFill>
              </a:rPr>
              <a:t>9:23–25 (ESV) </a:t>
            </a:r>
          </a:p>
        </p:txBody>
      </p:sp>
    </p:spTree>
    <p:extLst>
      <p:ext uri="{BB962C8B-B14F-4D97-AF65-F5344CB8AC3E}">
        <p14:creationId xmlns:p14="http://schemas.microsoft.com/office/powerpoint/2010/main" val="10120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Therefore </a:t>
            </a:r>
            <a:r>
              <a:rPr lang="en-US" sz="3600" dirty="0" smtClean="0">
                <a:solidFill>
                  <a:schemeClr val="bg1"/>
                </a:solidFill>
              </a:rPr>
              <a:t>when </a:t>
            </a:r>
            <a:r>
              <a:rPr lang="en-US" sz="3600" dirty="0">
                <a:solidFill>
                  <a:schemeClr val="bg1"/>
                </a:solidFill>
              </a:rPr>
              <a:t>we could bear it no longer, we were willing to be left behind at Athens alone, </a:t>
            </a:r>
            <a:r>
              <a:rPr lang="en-US" sz="3600" baseline="30000" dirty="0">
                <a:solidFill>
                  <a:schemeClr val="bg1"/>
                </a:solidFill>
              </a:rPr>
              <a:t>2</a:t>
            </a:r>
            <a:r>
              <a:rPr lang="en-US" sz="3600" dirty="0">
                <a:solidFill>
                  <a:schemeClr val="bg1"/>
                </a:solidFill>
              </a:rPr>
              <a:t> and we sent Timothy, our brother and God’s coworker in the gospel of Christ, to </a:t>
            </a:r>
            <a:r>
              <a:rPr lang="en-US" sz="3600" dirty="0">
                <a:solidFill>
                  <a:srgbClr val="FFFF00"/>
                </a:solidFill>
              </a:rPr>
              <a:t>establish</a:t>
            </a:r>
            <a:r>
              <a:rPr lang="en-US" sz="3600" dirty="0">
                <a:solidFill>
                  <a:schemeClr val="bg1"/>
                </a:solidFill>
              </a:rPr>
              <a:t> and </a:t>
            </a:r>
            <a:r>
              <a:rPr lang="en-US" sz="3600" dirty="0">
                <a:solidFill>
                  <a:srgbClr val="FFFF00"/>
                </a:solidFill>
              </a:rPr>
              <a:t>exhort</a:t>
            </a:r>
            <a:r>
              <a:rPr lang="en-US" sz="3600" dirty="0">
                <a:solidFill>
                  <a:schemeClr val="bg1"/>
                </a:solidFill>
              </a:rPr>
              <a:t> you in your </a:t>
            </a:r>
            <a:r>
              <a:rPr lang="en-US" sz="3600" dirty="0">
                <a:solidFill>
                  <a:srgbClr val="FFFF00"/>
                </a:solidFill>
              </a:rPr>
              <a:t>faith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baseline="30000" dirty="0">
                <a:solidFill>
                  <a:schemeClr val="bg1"/>
                </a:solidFill>
              </a:rPr>
              <a:t>3</a:t>
            </a:r>
            <a:r>
              <a:rPr lang="en-US" sz="3600" dirty="0">
                <a:solidFill>
                  <a:schemeClr val="bg1"/>
                </a:solidFill>
              </a:rPr>
              <a:t> that no one be moved by these afflictions.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3:1–3 (ESV)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For </a:t>
            </a:r>
            <a:r>
              <a:rPr lang="en-US" sz="3600" dirty="0">
                <a:solidFill>
                  <a:schemeClr val="bg1"/>
                </a:solidFill>
              </a:rPr>
              <a:t>you yourselves know that we are destined for this. </a:t>
            </a:r>
            <a:r>
              <a:rPr lang="en-US" sz="3600" baseline="30000" dirty="0">
                <a:solidFill>
                  <a:schemeClr val="bg1"/>
                </a:solidFill>
              </a:rPr>
              <a:t>4</a:t>
            </a:r>
            <a:r>
              <a:rPr lang="en-US" sz="3600" dirty="0">
                <a:solidFill>
                  <a:schemeClr val="bg1"/>
                </a:solidFill>
              </a:rPr>
              <a:t> For when we were with you, we kept telling you beforehand that </a:t>
            </a:r>
            <a:r>
              <a:rPr lang="en-US" sz="3600" dirty="0">
                <a:solidFill>
                  <a:srgbClr val="FFFF00"/>
                </a:solidFill>
              </a:rPr>
              <a:t>we were to suffer affliction</a:t>
            </a:r>
            <a:r>
              <a:rPr lang="en-US" sz="3600" dirty="0">
                <a:solidFill>
                  <a:schemeClr val="bg1"/>
                </a:solidFill>
              </a:rPr>
              <a:t>, just as it has come to pass, and just as you know. </a:t>
            </a:r>
            <a:r>
              <a:rPr lang="en-US" sz="3600" baseline="30000" dirty="0">
                <a:solidFill>
                  <a:schemeClr val="bg1"/>
                </a:solidFill>
              </a:rPr>
              <a:t>5</a:t>
            </a:r>
            <a:r>
              <a:rPr lang="en-US" sz="3600" dirty="0">
                <a:solidFill>
                  <a:schemeClr val="bg1"/>
                </a:solidFill>
              </a:rPr>
              <a:t> For this reason, when I could bear it no longer, I sent to learn about your faith, for fear that somehow the tempter had tempted you and our labor would be in vain.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3:3-5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8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For now we live, if you are standing fast in the Lord. </a:t>
            </a:r>
            <a:r>
              <a:rPr lang="en-US" sz="3600" baseline="30000" dirty="0">
                <a:solidFill>
                  <a:schemeClr val="bg1"/>
                </a:solidFill>
              </a:rPr>
              <a:t>9</a:t>
            </a:r>
            <a:r>
              <a:rPr lang="en-US" sz="3600" dirty="0">
                <a:solidFill>
                  <a:schemeClr val="bg1"/>
                </a:solidFill>
              </a:rPr>
              <a:t> For what thanksgiving can we return to God for you, for all the joy that we feel for your sake before our God, </a:t>
            </a:r>
            <a:r>
              <a:rPr lang="en-US" sz="3600" baseline="30000" dirty="0">
                <a:solidFill>
                  <a:schemeClr val="bg1"/>
                </a:solidFill>
              </a:rPr>
              <a:t>10</a:t>
            </a:r>
            <a:r>
              <a:rPr lang="en-US" sz="3600" dirty="0">
                <a:solidFill>
                  <a:schemeClr val="bg1"/>
                </a:solidFill>
              </a:rPr>
              <a:t> as we pray most earnestly night and day that we may see you face to face and supply what is lacking in your faith?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3:8-10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Don’t </a:t>
            </a:r>
            <a:r>
              <a:rPr lang="en-US" sz="3600" dirty="0">
                <a:solidFill>
                  <a:schemeClr val="bg1"/>
                </a:solidFill>
              </a:rPr>
              <a:t>waste the </a:t>
            </a:r>
            <a:r>
              <a:rPr lang="en-US" sz="3600" dirty="0" smtClean="0">
                <a:solidFill>
                  <a:schemeClr val="bg1"/>
                </a:solidFill>
              </a:rPr>
              <a:t>suffering…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What has this experience revealed most about the condition of my faith?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Don’t waste the suffering…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What has this experience revealed most about the condition of my faith?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How </a:t>
            </a:r>
            <a:r>
              <a:rPr lang="en-US" sz="3600" dirty="0">
                <a:solidFill>
                  <a:srgbClr val="FFFF00"/>
                </a:solidFill>
              </a:rPr>
              <a:t>am I/will I be different because of this experience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Don’t waste the suffering…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What has this experience revealed most about the condition of my faith?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How </a:t>
            </a:r>
            <a:r>
              <a:rPr lang="en-US" sz="3600" dirty="0">
                <a:solidFill>
                  <a:schemeClr val="bg1"/>
                </a:solidFill>
              </a:rPr>
              <a:t>am I/will I be different because of this experience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How </a:t>
            </a:r>
            <a:r>
              <a:rPr lang="en-US" sz="3600" dirty="0">
                <a:solidFill>
                  <a:srgbClr val="FFFF00"/>
                </a:solidFill>
              </a:rPr>
              <a:t>can I best address what is lacking in my faith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Don’t waste the suffering…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What has this experience revealed most about the condition of my faith?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How </a:t>
            </a:r>
            <a:r>
              <a:rPr lang="en-US" sz="3600" dirty="0">
                <a:solidFill>
                  <a:schemeClr val="bg1"/>
                </a:solidFill>
              </a:rPr>
              <a:t>am I/will I be different because of this experience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How </a:t>
            </a:r>
            <a:r>
              <a:rPr lang="en-US" sz="3600" dirty="0">
                <a:solidFill>
                  <a:schemeClr val="bg1"/>
                </a:solidFill>
              </a:rPr>
              <a:t>can I best address what is lacking in my faith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Who is one person I can encourage this week?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526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24</cp:revision>
  <dcterms:created xsi:type="dcterms:W3CDTF">2020-04-14T16:36:56Z</dcterms:created>
  <dcterms:modified xsi:type="dcterms:W3CDTF">2020-05-07T18:24:20Z</dcterms:modified>
</cp:coreProperties>
</file>